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4.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6.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20.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18.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notesSlides/notesSlide19.xml" ContentType="application/vnd.openxmlformats-officedocument.presentationml.notesSlide+xml"/>
  <Override PartName="/ppt/tags/tag33.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34.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tags/tag40.xml" ContentType="application/vnd.openxmlformats-officedocument.presentationml.tags+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tags/tag41.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864" r:id="rId4"/>
  </p:sldMasterIdLst>
  <p:notesMasterIdLst>
    <p:notesMasterId r:id="rId56"/>
  </p:notesMasterIdLst>
  <p:handoutMasterIdLst>
    <p:handoutMasterId r:id="rId57"/>
  </p:handoutMasterIdLst>
  <p:sldIdLst>
    <p:sldId id="535" r:id="rId5"/>
    <p:sldId id="536" r:id="rId6"/>
    <p:sldId id="537" r:id="rId7"/>
    <p:sldId id="538" r:id="rId8"/>
    <p:sldId id="539" r:id="rId9"/>
    <p:sldId id="416" r:id="rId10"/>
    <p:sldId id="540" r:id="rId11"/>
    <p:sldId id="541" r:id="rId12"/>
    <p:sldId id="542" r:id="rId13"/>
    <p:sldId id="543" r:id="rId14"/>
    <p:sldId id="486" r:id="rId15"/>
    <p:sldId id="487" r:id="rId16"/>
    <p:sldId id="516" r:id="rId17"/>
    <p:sldId id="490" r:id="rId18"/>
    <p:sldId id="527" r:id="rId19"/>
    <p:sldId id="544" r:id="rId20"/>
    <p:sldId id="470" r:id="rId21"/>
    <p:sldId id="491" r:id="rId22"/>
    <p:sldId id="492" r:id="rId23"/>
    <p:sldId id="441" r:id="rId24"/>
    <p:sldId id="545" r:id="rId25"/>
    <p:sldId id="546" r:id="rId26"/>
    <p:sldId id="547" r:id="rId27"/>
    <p:sldId id="442" r:id="rId28"/>
    <p:sldId id="515" r:id="rId29"/>
    <p:sldId id="506" r:id="rId30"/>
    <p:sldId id="553" r:id="rId31"/>
    <p:sldId id="507" r:id="rId32"/>
    <p:sldId id="524" r:id="rId33"/>
    <p:sldId id="513" r:id="rId34"/>
    <p:sldId id="528" r:id="rId35"/>
    <p:sldId id="459" r:id="rId36"/>
    <p:sldId id="460" r:id="rId37"/>
    <p:sldId id="511" r:id="rId38"/>
    <p:sldId id="548" r:id="rId39"/>
    <p:sldId id="525" r:id="rId40"/>
    <p:sldId id="455" r:id="rId41"/>
    <p:sldId id="530" r:id="rId42"/>
    <p:sldId id="407" r:id="rId43"/>
    <p:sldId id="526" r:id="rId44"/>
    <p:sldId id="323" r:id="rId45"/>
    <p:sldId id="367" r:id="rId46"/>
    <p:sldId id="278" r:id="rId47"/>
    <p:sldId id="362" r:id="rId48"/>
    <p:sldId id="332" r:id="rId49"/>
    <p:sldId id="371" r:id="rId50"/>
    <p:sldId id="549" r:id="rId51"/>
    <p:sldId id="552" r:id="rId52"/>
    <p:sldId id="551" r:id="rId53"/>
    <p:sldId id="532" r:id="rId54"/>
    <p:sldId id="554" r:id="rId55"/>
  </p:sldIdLst>
  <p:sldSz cx="12192000" cy="6858000"/>
  <p:notesSz cx="6805613" cy="993933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02596A-4C49-C5ED-2FF4-8F6433CDD6E8}" name="EZZINE, Hind" initials="EH" userId="S::ezzineh@who.int::edcab00f-6318-46e5-a4a9-188b01ee222f" providerId="AD"/>
  <p188:author id="{CE3F4ECB-56DD-20D5-704E-51FCCDB6670F}" name="GOMEZ, Paula" initials="GP" userId="S::gomezp@who.int::c93cf399-3ed7-4230-9282-8831e3fe5ae7"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Nora Hellman" initials="NH" lastIdx="5" clrIdx="0">
    <p:extLst>
      <p:ext uri="{19B8F6BF-5375-455C-9EA6-DF929625EA0E}">
        <p15:presenceInfo xmlns:p15="http://schemas.microsoft.com/office/powerpoint/2012/main" userId="7bcf6808-f444-479a-bd94-67fa26adff87" providerId="Windows Live"/>
      </p:ext>
    </p:extLst>
  </p:cmAuthor>
  <p:cmAuthor id="2" name="CDC User" initials="CU" lastIdx="2" clrIdx="1">
    <p:extLst>
      <p:ext uri="{19B8F6BF-5375-455C-9EA6-DF929625EA0E}">
        <p15:presenceInfo xmlns:p15="http://schemas.microsoft.com/office/powerpoint/2012/main" userId="CDC User" providerId="None"/>
      </p:ext>
    </p:extLst>
  </p:cmAuthor>
  <p:cmAuthor id="3" name="Stehling-Ariza, Nicole Tasha (CDC/CGH/DGHP)" initials="SNT(" lastIdx="3" clrIdx="2">
    <p:extLst>
      <p:ext uri="{19B8F6BF-5375-455C-9EA6-DF929625EA0E}">
        <p15:presenceInfo xmlns:p15="http://schemas.microsoft.com/office/powerpoint/2012/main" userId="S-1-5-21-1207783550-2075000910-922709458-441876" providerId="AD"/>
      </p:ext>
    </p:extLst>
  </p:cmAuthor>
  <p:cmAuthor id="4" name="Hoffman, Adela (CDC/CGH/DGHP)" initials="HA(" lastIdx="7" clrIdx="3">
    <p:extLst>
      <p:ext uri="{19B8F6BF-5375-455C-9EA6-DF929625EA0E}">
        <p15:presenceInfo xmlns:p15="http://schemas.microsoft.com/office/powerpoint/2012/main" userId="S-1-5-21-1207783550-2075000910-922709458-579387" providerId="AD"/>
      </p:ext>
    </p:extLst>
  </p:cmAuthor>
  <p:cmAuthor id="5" name="nmq1" initials="nmq1" lastIdx="11" clrIdx="4">
    <p:extLst>
      <p:ext uri="{19B8F6BF-5375-455C-9EA6-DF929625EA0E}">
        <p15:presenceInfo xmlns:p15="http://schemas.microsoft.com/office/powerpoint/2012/main" userId="nmq1"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F83"/>
    <a:srgbClr val="FFC156"/>
    <a:srgbClr val="FF723E"/>
    <a:srgbClr val="00BF91"/>
    <a:srgbClr val="63CFFC"/>
    <a:srgbClr val="FF0000"/>
    <a:srgbClr val="008000"/>
    <a:srgbClr val="FF0066"/>
    <a:srgbClr val="0000FF"/>
    <a:srgbClr val="FF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AB88A42-E63A-4C10-914A-EDA11B9A473A}" v="103" dt="2023-06-09T07:04:04.367"/>
    <p1510:client id="{2B244FCD-831E-5A52-3FDF-051F9102297B}" v="9" dt="2023-06-09T14:14:00.904"/>
    <p1510:client id="{35C14553-F577-47BE-0B85-49C7169051CF}" v="4" dt="2023-06-09T07:29:48.328"/>
    <p1510:client id="{3793BCD9-AA01-3CB7-A741-CB0F80CDEB54}" v="3" dt="2023-06-09T06:13:51.146"/>
    <p1510:client id="{7F96A074-ED65-799D-15EB-F017B565E8BB}" v="23" dt="2023-06-08T19:19:50.60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822" autoAdjust="0"/>
    <p:restoredTop sz="86412" autoAdjust="0"/>
  </p:normalViewPr>
  <p:slideViewPr>
    <p:cSldViewPr>
      <p:cViewPr varScale="1">
        <p:scale>
          <a:sx n="73" d="100"/>
          <a:sy n="73" d="100"/>
        </p:scale>
        <p:origin x="600" y="64"/>
      </p:cViewPr>
      <p:guideLst>
        <p:guide orient="horz" pos="2160"/>
        <p:guide pos="3840"/>
      </p:guideLst>
    </p:cSldViewPr>
  </p:slideViewPr>
  <p:outlineViewPr>
    <p:cViewPr>
      <p:scale>
        <a:sx n="33" d="100"/>
        <a:sy n="33" d="100"/>
      </p:scale>
      <p:origin x="0" y="-30604"/>
    </p:cViewPr>
  </p:outlineViewPr>
  <p:notesTextViewPr>
    <p:cViewPr>
      <p:scale>
        <a:sx n="100" d="100"/>
        <a:sy n="100" d="100"/>
      </p:scale>
      <p:origin x="0" y="0"/>
    </p:cViewPr>
  </p:notesTextViewPr>
  <p:sorterViewPr>
    <p:cViewPr varScale="1">
      <p:scale>
        <a:sx n="1" d="1"/>
        <a:sy n="1" d="1"/>
      </p:scale>
      <p:origin x="0" y="-699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commentAuthors" Target="commentAuthors.xml"/><Relationship Id="rId5" Type="http://schemas.openxmlformats.org/officeDocument/2006/relationships/slide" Target="slides/slide1.xml"/><Relationship Id="rId61" Type="http://schemas.openxmlformats.org/officeDocument/2006/relationships/theme" Target="theme/theme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notesMaster" Target="notesMasters/notesMaster1.xml"/><Relationship Id="rId64" Type="http://schemas.microsoft.com/office/2015/10/relationships/revisionInfo" Target="revisionInfo.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handoutMaster" Target="handoutMasters/handoutMaster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viewProps" Target="viewProps.xml"/><Relationship Id="rId65"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35C14553-F577-47BE-0B85-49C7169051CF}"/>
    <pc:docChg chg="modSld">
      <pc:chgData name="GOMEZ, Paula" userId="S::gomezp@who.int::c93cf399-3ed7-4230-9282-8831e3fe5ae7" providerId="AD" clId="Web-{35C14553-F577-47BE-0B85-49C7169051CF}" dt="2023-06-09T07:29:46.703" v="0" actId="20577"/>
      <pc:docMkLst>
        <pc:docMk/>
      </pc:docMkLst>
      <pc:sldChg chg="modSp">
        <pc:chgData name="GOMEZ, Paula" userId="S::gomezp@who.int::c93cf399-3ed7-4230-9282-8831e3fe5ae7" providerId="AD" clId="Web-{35C14553-F577-47BE-0B85-49C7169051CF}" dt="2023-06-09T07:29:46.703" v="0" actId="20577"/>
        <pc:sldMkLst>
          <pc:docMk/>
          <pc:sldMk cId="2029841743" sldId="535"/>
        </pc:sldMkLst>
        <pc:spChg chg="mod">
          <ac:chgData name="GOMEZ, Paula" userId="S::gomezp@who.int::c93cf399-3ed7-4230-9282-8831e3fe5ae7" providerId="AD" clId="Web-{35C14553-F577-47BE-0B85-49C7169051CF}" dt="2023-06-09T07:29:46.703" v="0" actId="20577"/>
          <ac:spMkLst>
            <pc:docMk/>
            <pc:sldMk cId="2029841743" sldId="535"/>
            <ac:spMk id="308" creationId="{00000000-0000-0000-0000-000000000000}"/>
          </ac:spMkLst>
        </pc:spChg>
      </pc:sldChg>
    </pc:docChg>
  </pc:docChgLst>
  <pc:docChgLst>
    <pc:chgData name="EZZINE, Hind" userId="S::ezzineh@who.int::edcab00f-6318-46e5-a4a9-188b01ee222f" providerId="AD" clId="Web-{7F96A074-ED65-799D-15EB-F017B565E8BB}"/>
    <pc:docChg chg="mod addSld modSld addMainMaster">
      <pc:chgData name="EZZINE, Hind" userId="S::ezzineh@who.int::edcab00f-6318-46e5-a4a9-188b01ee222f" providerId="AD" clId="Web-{7F96A074-ED65-799D-15EB-F017B565E8BB}" dt="2023-06-08T19:19:50.602" v="21"/>
      <pc:docMkLst>
        <pc:docMk/>
      </pc:docMkLst>
      <pc:sldChg chg="delSp modSp">
        <pc:chgData name="EZZINE, Hind" userId="S::ezzineh@who.int::edcab00f-6318-46e5-a4a9-188b01ee222f" providerId="AD" clId="Web-{7F96A074-ED65-799D-15EB-F017B565E8BB}" dt="2023-06-08T19:16:05.938" v="7" actId="1076"/>
        <pc:sldMkLst>
          <pc:docMk/>
          <pc:sldMk cId="1536098868" sldId="491"/>
        </pc:sldMkLst>
        <pc:spChg chg="mod">
          <ac:chgData name="EZZINE, Hind" userId="S::ezzineh@who.int::edcab00f-6318-46e5-a4a9-188b01ee222f" providerId="AD" clId="Web-{7F96A074-ED65-799D-15EB-F017B565E8BB}" dt="2023-06-08T19:16:05.938" v="7" actId="1076"/>
          <ac:spMkLst>
            <pc:docMk/>
            <pc:sldMk cId="1536098868" sldId="491"/>
            <ac:spMk id="5" creationId="{00000000-0000-0000-0000-000000000000}"/>
          </ac:spMkLst>
        </pc:spChg>
        <pc:spChg chg="del">
          <ac:chgData name="EZZINE, Hind" userId="S::ezzineh@who.int::edcab00f-6318-46e5-a4a9-188b01ee222f" providerId="AD" clId="Web-{7F96A074-ED65-799D-15EB-F017B565E8BB}" dt="2023-06-08T19:15:52.579" v="4"/>
          <ac:spMkLst>
            <pc:docMk/>
            <pc:sldMk cId="1536098868" sldId="491"/>
            <ac:spMk id="7" creationId="{00000000-0000-0000-0000-000000000000}"/>
          </ac:spMkLst>
        </pc:spChg>
        <pc:graphicFrameChg chg="mod">
          <ac:chgData name="EZZINE, Hind" userId="S::ezzineh@who.int::edcab00f-6318-46e5-a4a9-188b01ee222f" providerId="AD" clId="Web-{7F96A074-ED65-799D-15EB-F017B565E8BB}" dt="2023-06-08T19:15:57.204" v="5" actId="1076"/>
          <ac:graphicFrameMkLst>
            <pc:docMk/>
            <pc:sldMk cId="1536098868" sldId="491"/>
            <ac:graphicFrameMk id="3" creationId="{00000000-0000-0000-0000-000000000000}"/>
          </ac:graphicFrameMkLst>
        </pc:graphicFrameChg>
      </pc:sldChg>
      <pc:sldChg chg="modSp">
        <pc:chgData name="EZZINE, Hind" userId="S::ezzineh@who.int::edcab00f-6318-46e5-a4a9-188b01ee222f" providerId="AD" clId="Web-{7F96A074-ED65-799D-15EB-F017B565E8BB}" dt="2023-06-08T19:16:13.564" v="8" actId="1076"/>
        <pc:sldMkLst>
          <pc:docMk/>
          <pc:sldMk cId="858870619" sldId="492"/>
        </pc:sldMkLst>
        <pc:spChg chg="mod">
          <ac:chgData name="EZZINE, Hind" userId="S::ezzineh@who.int::edcab00f-6318-46e5-a4a9-188b01ee222f" providerId="AD" clId="Web-{7F96A074-ED65-799D-15EB-F017B565E8BB}" dt="2023-06-08T19:16:13.564" v="8" actId="1076"/>
          <ac:spMkLst>
            <pc:docMk/>
            <pc:sldMk cId="858870619" sldId="492"/>
            <ac:spMk id="7" creationId="{00000000-0000-0000-0000-000000000000}"/>
          </ac:spMkLst>
        </pc:spChg>
      </pc:sldChg>
      <pc:sldChg chg="modSp">
        <pc:chgData name="EZZINE, Hind" userId="S::ezzineh@who.int::edcab00f-6318-46e5-a4a9-188b01ee222f" providerId="AD" clId="Web-{7F96A074-ED65-799D-15EB-F017B565E8BB}" dt="2023-06-08T19:17:22.175" v="12" actId="1076"/>
        <pc:sldMkLst>
          <pc:docMk/>
          <pc:sldMk cId="3638740681" sldId="511"/>
        </pc:sldMkLst>
        <pc:spChg chg="mod">
          <ac:chgData name="EZZINE, Hind" userId="S::ezzineh@who.int::edcab00f-6318-46e5-a4a9-188b01ee222f" providerId="AD" clId="Web-{7F96A074-ED65-799D-15EB-F017B565E8BB}" dt="2023-06-08T19:17:22.175" v="12" actId="1076"/>
          <ac:spMkLst>
            <pc:docMk/>
            <pc:sldMk cId="3638740681" sldId="511"/>
            <ac:spMk id="4" creationId="{406B28E0-F146-6448-9586-A40157F30E88}"/>
          </ac:spMkLst>
        </pc:spChg>
      </pc:sldChg>
      <pc:sldChg chg="modSp">
        <pc:chgData name="EZZINE, Hind" userId="S::ezzineh@who.int::edcab00f-6318-46e5-a4a9-188b01ee222f" providerId="AD" clId="Web-{7F96A074-ED65-799D-15EB-F017B565E8BB}" dt="2023-06-08T19:17:00.284" v="11" actId="20577"/>
        <pc:sldMkLst>
          <pc:docMk/>
          <pc:sldMk cId="86766229" sldId="528"/>
        </pc:sldMkLst>
        <pc:spChg chg="mod">
          <ac:chgData name="EZZINE, Hind" userId="S::ezzineh@who.int::edcab00f-6318-46e5-a4a9-188b01ee222f" providerId="AD" clId="Web-{7F96A074-ED65-799D-15EB-F017B565E8BB}" dt="2023-06-08T19:17:00.284" v="11" actId="20577"/>
          <ac:spMkLst>
            <pc:docMk/>
            <pc:sldMk cId="86766229" sldId="528"/>
            <ac:spMk id="5" creationId="{00000000-0000-0000-0000-000000000000}"/>
          </ac:spMkLst>
        </pc:spChg>
      </pc:sldChg>
      <pc:sldChg chg="addCm">
        <pc:chgData name="EZZINE, Hind" userId="S::ezzineh@who.int::edcab00f-6318-46e5-a4a9-188b01ee222f" providerId="AD" clId="Web-{7F96A074-ED65-799D-15EB-F017B565E8BB}" dt="2023-06-08T19:19:10.944" v="20"/>
        <pc:sldMkLst>
          <pc:docMk/>
          <pc:sldMk cId="813772041" sldId="530"/>
        </pc:sldMkLst>
      </pc:sldChg>
      <pc:sldChg chg="modSp">
        <pc:chgData name="EZZINE, Hind" userId="S::ezzineh@who.int::edcab00f-6318-46e5-a4a9-188b01ee222f" providerId="AD" clId="Web-{7F96A074-ED65-799D-15EB-F017B565E8BB}" dt="2023-06-08T19:18:06.067" v="18" actId="20577"/>
        <pc:sldMkLst>
          <pc:docMk/>
          <pc:sldMk cId="3422076718" sldId="548"/>
        </pc:sldMkLst>
        <pc:spChg chg="mod">
          <ac:chgData name="EZZINE, Hind" userId="S::ezzineh@who.int::edcab00f-6318-46e5-a4a9-188b01ee222f" providerId="AD" clId="Web-{7F96A074-ED65-799D-15EB-F017B565E8BB}" dt="2023-06-08T19:17:56.848" v="17" actId="1076"/>
          <ac:spMkLst>
            <pc:docMk/>
            <pc:sldMk cId="3422076718" sldId="548"/>
            <ac:spMk id="614" creationId="{00000000-0000-0000-0000-000000000000}"/>
          </ac:spMkLst>
        </pc:spChg>
        <pc:spChg chg="mod">
          <ac:chgData name="EZZINE, Hind" userId="S::ezzineh@who.int::edcab00f-6318-46e5-a4a9-188b01ee222f" providerId="AD" clId="Web-{7F96A074-ED65-799D-15EB-F017B565E8BB}" dt="2023-06-08T19:18:06.067" v="18" actId="20577"/>
          <ac:spMkLst>
            <pc:docMk/>
            <pc:sldMk cId="3422076718" sldId="548"/>
            <ac:spMk id="615" creationId="{00000000-0000-0000-0000-000000000000}"/>
          </ac:spMkLst>
        </pc:spChg>
      </pc:sldChg>
      <pc:sldChg chg="addSp delSp modSp add mod modClrScheme chgLayout">
        <pc:chgData name="EZZINE, Hind" userId="S::ezzineh@who.int::edcab00f-6318-46e5-a4a9-188b01ee222f" providerId="AD" clId="Web-{7F96A074-ED65-799D-15EB-F017B565E8BB}" dt="2023-06-08T19:12:20.509" v="2"/>
        <pc:sldMkLst>
          <pc:docMk/>
          <pc:sldMk cId="1464056753" sldId="553"/>
        </pc:sldMkLst>
        <pc:spChg chg="add del mod ord">
          <ac:chgData name="EZZINE, Hind" userId="S::ezzineh@who.int::edcab00f-6318-46e5-a4a9-188b01ee222f" providerId="AD" clId="Web-{7F96A074-ED65-799D-15EB-F017B565E8BB}" dt="2023-06-08T19:12:20.509" v="2"/>
          <ac:spMkLst>
            <pc:docMk/>
            <pc:sldMk cId="1464056753" sldId="553"/>
            <ac:spMk id="2" creationId="{E1854565-B340-4816-0090-3262C79C6528}"/>
          </ac:spMkLst>
        </pc:spChg>
        <pc:spChg chg="mod ord">
          <ac:chgData name="EZZINE, Hind" userId="S::ezzineh@who.int::edcab00f-6318-46e5-a4a9-188b01ee222f" providerId="AD" clId="Web-{7F96A074-ED65-799D-15EB-F017B565E8BB}" dt="2023-06-08T19:12:10.400" v="1"/>
          <ac:spMkLst>
            <pc:docMk/>
            <pc:sldMk cId="1464056753" sldId="553"/>
            <ac:spMk id="14338" creationId="{00000000-0000-0000-0000-000000000000}"/>
          </ac:spMkLst>
        </pc:spChg>
      </pc:sldChg>
      <pc:sldChg chg="add">
        <pc:chgData name="EZZINE, Hind" userId="S::ezzineh@who.int::edcab00f-6318-46e5-a4a9-188b01ee222f" providerId="AD" clId="Web-{7F96A074-ED65-799D-15EB-F017B565E8BB}" dt="2023-06-08T19:19:50.602" v="21"/>
        <pc:sldMkLst>
          <pc:docMk/>
          <pc:sldMk cId="809863063" sldId="554"/>
        </pc:sldMkLst>
      </pc:sldChg>
      <pc:sldMasterChg chg="add addSldLayout">
        <pc:chgData name="EZZINE, Hind" userId="S::ezzineh@who.int::edcab00f-6318-46e5-a4a9-188b01ee222f" providerId="AD" clId="Web-{7F96A074-ED65-799D-15EB-F017B565E8BB}" dt="2023-06-08T19:11:50.430" v="0"/>
        <pc:sldMasterMkLst>
          <pc:docMk/>
          <pc:sldMasterMk cId="0" sldId="2147483648"/>
        </pc:sldMasterMkLst>
        <pc:sldLayoutChg chg="add">
          <pc:chgData name="EZZINE, Hind" userId="S::ezzineh@who.int::edcab00f-6318-46e5-a4a9-188b01ee222f" providerId="AD" clId="Web-{7F96A074-ED65-799D-15EB-F017B565E8BB}" dt="2023-06-08T19:11:50.430" v="0"/>
          <pc:sldLayoutMkLst>
            <pc:docMk/>
            <pc:sldMasterMk cId="0" sldId="2147483648"/>
            <pc:sldLayoutMk cId="0" sldId="2147483649"/>
          </pc:sldLayoutMkLst>
        </pc:sldLayoutChg>
        <pc:sldLayoutChg chg="add">
          <pc:chgData name="EZZINE, Hind" userId="S::ezzineh@who.int::edcab00f-6318-46e5-a4a9-188b01ee222f" providerId="AD" clId="Web-{7F96A074-ED65-799D-15EB-F017B565E8BB}" dt="2023-06-08T19:11:50.430" v="0"/>
          <pc:sldLayoutMkLst>
            <pc:docMk/>
            <pc:sldMasterMk cId="0" sldId="2147483648"/>
            <pc:sldLayoutMk cId="0" sldId="2147483650"/>
          </pc:sldLayoutMkLst>
        </pc:sldLayoutChg>
        <pc:sldLayoutChg chg="add">
          <pc:chgData name="EZZINE, Hind" userId="S::ezzineh@who.int::edcab00f-6318-46e5-a4a9-188b01ee222f" providerId="AD" clId="Web-{7F96A074-ED65-799D-15EB-F017B565E8BB}" dt="2023-06-08T19:11:50.430" v="0"/>
          <pc:sldLayoutMkLst>
            <pc:docMk/>
            <pc:sldMasterMk cId="0" sldId="2147483648"/>
            <pc:sldLayoutMk cId="0" sldId="2147483651"/>
          </pc:sldLayoutMkLst>
        </pc:sldLayoutChg>
        <pc:sldLayoutChg chg="add">
          <pc:chgData name="EZZINE, Hind" userId="S::ezzineh@who.int::edcab00f-6318-46e5-a4a9-188b01ee222f" providerId="AD" clId="Web-{7F96A074-ED65-799D-15EB-F017B565E8BB}" dt="2023-06-08T19:11:50.430" v="0"/>
          <pc:sldLayoutMkLst>
            <pc:docMk/>
            <pc:sldMasterMk cId="0" sldId="2147483648"/>
            <pc:sldLayoutMk cId="0" sldId="2147483652"/>
          </pc:sldLayoutMkLst>
        </pc:sldLayoutChg>
        <pc:sldLayoutChg chg="add">
          <pc:chgData name="EZZINE, Hind" userId="S::ezzineh@who.int::edcab00f-6318-46e5-a4a9-188b01ee222f" providerId="AD" clId="Web-{7F96A074-ED65-799D-15EB-F017B565E8BB}" dt="2023-06-08T19:11:50.430" v="0"/>
          <pc:sldLayoutMkLst>
            <pc:docMk/>
            <pc:sldMasterMk cId="0" sldId="2147483648"/>
            <pc:sldLayoutMk cId="0" sldId="2147483653"/>
          </pc:sldLayoutMkLst>
        </pc:sldLayoutChg>
        <pc:sldLayoutChg chg="add">
          <pc:chgData name="EZZINE, Hind" userId="S::ezzineh@who.int::edcab00f-6318-46e5-a4a9-188b01ee222f" providerId="AD" clId="Web-{7F96A074-ED65-799D-15EB-F017B565E8BB}" dt="2023-06-08T19:11:50.430" v="0"/>
          <pc:sldLayoutMkLst>
            <pc:docMk/>
            <pc:sldMasterMk cId="0" sldId="2147483648"/>
            <pc:sldLayoutMk cId="0" sldId="2147483654"/>
          </pc:sldLayoutMkLst>
        </pc:sldLayoutChg>
        <pc:sldLayoutChg chg="add">
          <pc:chgData name="EZZINE, Hind" userId="S::ezzineh@who.int::edcab00f-6318-46e5-a4a9-188b01ee222f" providerId="AD" clId="Web-{7F96A074-ED65-799D-15EB-F017B565E8BB}" dt="2023-06-08T19:11:50.430" v="0"/>
          <pc:sldLayoutMkLst>
            <pc:docMk/>
            <pc:sldMasterMk cId="0" sldId="2147483648"/>
            <pc:sldLayoutMk cId="0" sldId="2147483655"/>
          </pc:sldLayoutMkLst>
        </pc:sldLayoutChg>
        <pc:sldLayoutChg chg="add">
          <pc:chgData name="EZZINE, Hind" userId="S::ezzineh@who.int::edcab00f-6318-46e5-a4a9-188b01ee222f" providerId="AD" clId="Web-{7F96A074-ED65-799D-15EB-F017B565E8BB}" dt="2023-06-08T19:11:50.430" v="0"/>
          <pc:sldLayoutMkLst>
            <pc:docMk/>
            <pc:sldMasterMk cId="0" sldId="2147483648"/>
            <pc:sldLayoutMk cId="0" sldId="2147483657"/>
          </pc:sldLayoutMkLst>
        </pc:sldLayoutChg>
        <pc:sldLayoutChg chg="add">
          <pc:chgData name="EZZINE, Hind" userId="S::ezzineh@who.int::edcab00f-6318-46e5-a4a9-188b01ee222f" providerId="AD" clId="Web-{7F96A074-ED65-799D-15EB-F017B565E8BB}" dt="2023-06-08T19:11:50.430" v="0"/>
          <pc:sldLayoutMkLst>
            <pc:docMk/>
            <pc:sldMasterMk cId="0" sldId="2147483648"/>
            <pc:sldLayoutMk cId="0" sldId="2147483658"/>
          </pc:sldLayoutMkLst>
        </pc:sldLayoutChg>
        <pc:sldLayoutChg chg="add">
          <pc:chgData name="EZZINE, Hind" userId="S::ezzineh@who.int::edcab00f-6318-46e5-a4a9-188b01ee222f" providerId="AD" clId="Web-{7F96A074-ED65-799D-15EB-F017B565E8BB}" dt="2023-06-08T19:11:50.430" v="0"/>
          <pc:sldLayoutMkLst>
            <pc:docMk/>
            <pc:sldMasterMk cId="0" sldId="2147483648"/>
            <pc:sldLayoutMk cId="0" sldId="2147483659"/>
          </pc:sldLayoutMkLst>
        </pc:sldLayoutChg>
        <pc:sldLayoutChg chg="add">
          <pc:chgData name="EZZINE, Hind" userId="S::ezzineh@who.int::edcab00f-6318-46e5-a4a9-188b01ee222f" providerId="AD" clId="Web-{7F96A074-ED65-799D-15EB-F017B565E8BB}" dt="2023-06-08T19:11:50.430" v="0"/>
          <pc:sldLayoutMkLst>
            <pc:docMk/>
            <pc:sldMasterMk cId="0" sldId="2147483648"/>
            <pc:sldLayoutMk cId="0" sldId="2147483660"/>
          </pc:sldLayoutMkLst>
        </pc:sldLayoutChg>
        <pc:sldLayoutChg chg="add">
          <pc:chgData name="EZZINE, Hind" userId="S::ezzineh@who.int::edcab00f-6318-46e5-a4a9-188b01ee222f" providerId="AD" clId="Web-{7F96A074-ED65-799D-15EB-F017B565E8BB}" dt="2023-06-08T19:11:50.430" v="0"/>
          <pc:sldLayoutMkLst>
            <pc:docMk/>
            <pc:sldMasterMk cId="0" sldId="2147483648"/>
            <pc:sldLayoutMk cId="0" sldId="2147483661"/>
          </pc:sldLayoutMkLst>
        </pc:sldLayoutChg>
        <pc:sldLayoutChg chg="add">
          <pc:chgData name="EZZINE, Hind" userId="S::ezzineh@who.int::edcab00f-6318-46e5-a4a9-188b01ee222f" providerId="AD" clId="Web-{7F96A074-ED65-799D-15EB-F017B565E8BB}" dt="2023-06-08T19:11:50.430" v="0"/>
          <pc:sldLayoutMkLst>
            <pc:docMk/>
            <pc:sldMasterMk cId="0" sldId="2147483648"/>
            <pc:sldLayoutMk cId="0" sldId="2147483662"/>
          </pc:sldLayoutMkLst>
        </pc:sldLayoutChg>
        <pc:sldLayoutChg chg="add">
          <pc:chgData name="EZZINE, Hind" userId="S::ezzineh@who.int::edcab00f-6318-46e5-a4a9-188b01ee222f" providerId="AD" clId="Web-{7F96A074-ED65-799D-15EB-F017B565E8BB}" dt="2023-06-08T19:11:50.430" v="0"/>
          <pc:sldLayoutMkLst>
            <pc:docMk/>
            <pc:sldMasterMk cId="0" sldId="2147483648"/>
            <pc:sldLayoutMk cId="0" sldId="2147483663"/>
          </pc:sldLayoutMkLst>
        </pc:sldLayoutChg>
        <pc:sldLayoutChg chg="add">
          <pc:chgData name="EZZINE, Hind" userId="S::ezzineh@who.int::edcab00f-6318-46e5-a4a9-188b01ee222f" providerId="AD" clId="Web-{7F96A074-ED65-799D-15EB-F017B565E8BB}" dt="2023-06-08T19:11:50.430" v="0"/>
          <pc:sldLayoutMkLst>
            <pc:docMk/>
            <pc:sldMasterMk cId="0" sldId="2147483648"/>
            <pc:sldLayoutMk cId="4260497216" sldId="2147484863"/>
          </pc:sldLayoutMkLst>
        </pc:sldLayoutChg>
      </pc:sldMasterChg>
      <pc:sldMasterChg chg="add addSldLayout">
        <pc:chgData name="EZZINE, Hind" userId="S::ezzineh@who.int::edcab00f-6318-46e5-a4a9-188b01ee222f" providerId="AD" clId="Web-{7F96A074-ED65-799D-15EB-F017B565E8BB}" dt="2023-06-08T19:19:50.602" v="21"/>
        <pc:sldMasterMkLst>
          <pc:docMk/>
          <pc:sldMasterMk cId="0" sldId="2147484847"/>
        </pc:sldMasterMkLst>
        <pc:sldLayoutChg chg="add">
          <pc:chgData name="EZZINE, Hind" userId="S::ezzineh@who.int::edcab00f-6318-46e5-a4a9-188b01ee222f" providerId="AD" clId="Web-{7F96A074-ED65-799D-15EB-F017B565E8BB}" dt="2023-06-08T19:19:50.602" v="21"/>
          <pc:sldLayoutMkLst>
            <pc:docMk/>
            <pc:sldMasterMk cId="0" sldId="2147484847"/>
            <pc:sldLayoutMk cId="0" sldId="2147483664"/>
          </pc:sldLayoutMkLst>
        </pc:sldLayoutChg>
        <pc:sldLayoutChg chg="add">
          <pc:chgData name="EZZINE, Hind" userId="S::ezzineh@who.int::edcab00f-6318-46e5-a4a9-188b01ee222f" providerId="AD" clId="Web-{7F96A074-ED65-799D-15EB-F017B565E8BB}" dt="2023-06-08T19:19:50.602" v="21"/>
          <pc:sldLayoutMkLst>
            <pc:docMk/>
            <pc:sldMasterMk cId="2447808092" sldId="2147484864"/>
            <pc:sldLayoutMk cId="2048630263" sldId="2147484844"/>
          </pc:sldLayoutMkLst>
        </pc:sldLayoutChg>
        <pc:sldLayoutChg chg="add">
          <pc:chgData name="EZZINE, Hind" userId="S::ezzineh@who.int::edcab00f-6318-46e5-a4a9-188b01ee222f" providerId="AD" clId="Web-{7F96A074-ED65-799D-15EB-F017B565E8BB}" dt="2023-06-08T19:19:50.602" v="21"/>
          <pc:sldLayoutMkLst>
            <pc:docMk/>
            <pc:sldMasterMk cId="0" sldId="2147484847"/>
            <pc:sldLayoutMk cId="1174931886" sldId="2147484845"/>
          </pc:sldLayoutMkLst>
        </pc:sldLayoutChg>
        <pc:sldLayoutChg chg="add">
          <pc:chgData name="EZZINE, Hind" userId="S::ezzineh@who.int::edcab00f-6318-46e5-a4a9-188b01ee222f" providerId="AD" clId="Web-{7F96A074-ED65-799D-15EB-F017B565E8BB}" dt="2023-06-08T19:19:50.602" v="21"/>
          <pc:sldLayoutMkLst>
            <pc:docMk/>
            <pc:sldMasterMk cId="0" sldId="2147484847"/>
            <pc:sldLayoutMk cId="1774290247" sldId="2147484846"/>
          </pc:sldLayoutMkLst>
        </pc:sldLayoutChg>
        <pc:sldLayoutChg chg="add">
          <pc:chgData name="EZZINE, Hind" userId="S::ezzineh@who.int::edcab00f-6318-46e5-a4a9-188b01ee222f" providerId="AD" clId="Web-{7F96A074-ED65-799D-15EB-F017B565E8BB}" dt="2023-06-08T19:19:50.602" v="21"/>
          <pc:sldLayoutMkLst>
            <pc:docMk/>
            <pc:sldMasterMk cId="0" sldId="2147484847"/>
            <pc:sldLayoutMk cId="0" sldId="2147484848"/>
          </pc:sldLayoutMkLst>
        </pc:sldLayoutChg>
        <pc:sldLayoutChg chg="add">
          <pc:chgData name="EZZINE, Hind" userId="S::ezzineh@who.int::edcab00f-6318-46e5-a4a9-188b01ee222f" providerId="AD" clId="Web-{7F96A074-ED65-799D-15EB-F017B565E8BB}" dt="2023-06-08T19:19:50.602" v="21"/>
          <pc:sldLayoutMkLst>
            <pc:docMk/>
            <pc:sldMasterMk cId="0" sldId="2147484847"/>
            <pc:sldLayoutMk cId="0" sldId="2147484849"/>
          </pc:sldLayoutMkLst>
        </pc:sldLayoutChg>
        <pc:sldLayoutChg chg="add">
          <pc:chgData name="EZZINE, Hind" userId="S::ezzineh@who.int::edcab00f-6318-46e5-a4a9-188b01ee222f" providerId="AD" clId="Web-{7F96A074-ED65-799D-15EB-F017B565E8BB}" dt="2023-06-08T19:19:50.602" v="21"/>
          <pc:sldLayoutMkLst>
            <pc:docMk/>
            <pc:sldMasterMk cId="0" sldId="2147484847"/>
            <pc:sldLayoutMk cId="0" sldId="2147484850"/>
          </pc:sldLayoutMkLst>
        </pc:sldLayoutChg>
        <pc:sldLayoutChg chg="add">
          <pc:chgData name="EZZINE, Hind" userId="S::ezzineh@who.int::edcab00f-6318-46e5-a4a9-188b01ee222f" providerId="AD" clId="Web-{7F96A074-ED65-799D-15EB-F017B565E8BB}" dt="2023-06-08T19:19:50.602" v="21"/>
          <pc:sldLayoutMkLst>
            <pc:docMk/>
            <pc:sldMasterMk cId="0" sldId="2147484847"/>
            <pc:sldLayoutMk cId="0" sldId="2147484851"/>
          </pc:sldLayoutMkLst>
        </pc:sldLayoutChg>
        <pc:sldLayoutChg chg="add">
          <pc:chgData name="EZZINE, Hind" userId="S::ezzineh@who.int::edcab00f-6318-46e5-a4a9-188b01ee222f" providerId="AD" clId="Web-{7F96A074-ED65-799D-15EB-F017B565E8BB}" dt="2023-06-08T19:19:50.602" v="21"/>
          <pc:sldLayoutMkLst>
            <pc:docMk/>
            <pc:sldMasterMk cId="0" sldId="2147484847"/>
            <pc:sldLayoutMk cId="0" sldId="2147484852"/>
          </pc:sldLayoutMkLst>
        </pc:sldLayoutChg>
        <pc:sldLayoutChg chg="add">
          <pc:chgData name="EZZINE, Hind" userId="S::ezzineh@who.int::edcab00f-6318-46e5-a4a9-188b01ee222f" providerId="AD" clId="Web-{7F96A074-ED65-799D-15EB-F017B565E8BB}" dt="2023-06-08T19:19:50.602" v="21"/>
          <pc:sldLayoutMkLst>
            <pc:docMk/>
            <pc:sldMasterMk cId="0" sldId="2147484847"/>
            <pc:sldLayoutMk cId="0" sldId="2147484853"/>
          </pc:sldLayoutMkLst>
        </pc:sldLayoutChg>
        <pc:sldLayoutChg chg="add">
          <pc:chgData name="EZZINE, Hind" userId="S::ezzineh@who.int::edcab00f-6318-46e5-a4a9-188b01ee222f" providerId="AD" clId="Web-{7F96A074-ED65-799D-15EB-F017B565E8BB}" dt="2023-06-08T19:19:50.602" v="21"/>
          <pc:sldLayoutMkLst>
            <pc:docMk/>
            <pc:sldMasterMk cId="0" sldId="2147484847"/>
            <pc:sldLayoutMk cId="0" sldId="2147484854"/>
          </pc:sldLayoutMkLst>
        </pc:sldLayoutChg>
        <pc:sldLayoutChg chg="add">
          <pc:chgData name="EZZINE, Hind" userId="S::ezzineh@who.int::edcab00f-6318-46e5-a4a9-188b01ee222f" providerId="AD" clId="Web-{7F96A074-ED65-799D-15EB-F017B565E8BB}" dt="2023-06-08T19:19:50.602" v="21"/>
          <pc:sldLayoutMkLst>
            <pc:docMk/>
            <pc:sldMasterMk cId="0" sldId="2147484847"/>
            <pc:sldLayoutMk cId="0" sldId="2147484855"/>
          </pc:sldLayoutMkLst>
        </pc:sldLayoutChg>
        <pc:sldLayoutChg chg="add">
          <pc:chgData name="EZZINE, Hind" userId="S::ezzineh@who.int::edcab00f-6318-46e5-a4a9-188b01ee222f" providerId="AD" clId="Web-{7F96A074-ED65-799D-15EB-F017B565E8BB}" dt="2023-06-08T19:19:50.602" v="21"/>
          <pc:sldLayoutMkLst>
            <pc:docMk/>
            <pc:sldMasterMk cId="0" sldId="2147484847"/>
            <pc:sldLayoutMk cId="0" sldId="2147484856"/>
          </pc:sldLayoutMkLst>
        </pc:sldLayoutChg>
        <pc:sldLayoutChg chg="add">
          <pc:chgData name="EZZINE, Hind" userId="S::ezzineh@who.int::edcab00f-6318-46e5-a4a9-188b01ee222f" providerId="AD" clId="Web-{7F96A074-ED65-799D-15EB-F017B565E8BB}" dt="2023-06-08T19:19:50.602" v="21"/>
          <pc:sldLayoutMkLst>
            <pc:docMk/>
            <pc:sldMasterMk cId="0" sldId="2147484847"/>
            <pc:sldLayoutMk cId="0" sldId="2147484857"/>
          </pc:sldLayoutMkLst>
        </pc:sldLayoutChg>
        <pc:sldLayoutChg chg="add">
          <pc:chgData name="EZZINE, Hind" userId="S::ezzineh@who.int::edcab00f-6318-46e5-a4a9-188b01ee222f" providerId="AD" clId="Web-{7F96A074-ED65-799D-15EB-F017B565E8BB}" dt="2023-06-08T19:19:50.602" v="21"/>
          <pc:sldLayoutMkLst>
            <pc:docMk/>
            <pc:sldMasterMk cId="2447808092" sldId="2147484864"/>
            <pc:sldLayoutMk cId="0" sldId="2147484858"/>
          </pc:sldLayoutMkLst>
        </pc:sldLayoutChg>
        <pc:sldLayoutChg chg="add">
          <pc:chgData name="EZZINE, Hind" userId="S::ezzineh@who.int::edcab00f-6318-46e5-a4a9-188b01ee222f" providerId="AD" clId="Web-{7F96A074-ED65-799D-15EB-F017B565E8BB}" dt="2023-06-08T19:19:50.602" v="21"/>
          <pc:sldLayoutMkLst>
            <pc:docMk/>
            <pc:sldMasterMk cId="0" sldId="2147484847"/>
            <pc:sldLayoutMk cId="0" sldId="2147484859"/>
          </pc:sldLayoutMkLst>
        </pc:sldLayoutChg>
        <pc:sldLayoutChg chg="add">
          <pc:chgData name="EZZINE, Hind" userId="S::ezzineh@who.int::edcab00f-6318-46e5-a4a9-188b01ee222f" providerId="AD" clId="Web-{7F96A074-ED65-799D-15EB-F017B565E8BB}" dt="2023-06-08T19:19:50.602" v="21"/>
          <pc:sldLayoutMkLst>
            <pc:docMk/>
            <pc:sldMasterMk cId="0" sldId="2147484847"/>
            <pc:sldLayoutMk cId="0" sldId="2147484860"/>
          </pc:sldLayoutMkLst>
        </pc:sldLayoutChg>
        <pc:sldLayoutChg chg="add">
          <pc:chgData name="EZZINE, Hind" userId="S::ezzineh@who.int::edcab00f-6318-46e5-a4a9-188b01ee222f" providerId="AD" clId="Web-{7F96A074-ED65-799D-15EB-F017B565E8BB}" dt="2023-06-08T19:19:50.602" v="21"/>
          <pc:sldLayoutMkLst>
            <pc:docMk/>
            <pc:sldMasterMk cId="0" sldId="2147484847"/>
            <pc:sldLayoutMk cId="0" sldId="2147484861"/>
          </pc:sldLayoutMkLst>
        </pc:sldLayoutChg>
        <pc:sldLayoutChg chg="add">
          <pc:chgData name="EZZINE, Hind" userId="S::ezzineh@who.int::edcab00f-6318-46e5-a4a9-188b01ee222f" providerId="AD" clId="Web-{7F96A074-ED65-799D-15EB-F017B565E8BB}" dt="2023-06-08T19:19:50.602" v="21"/>
          <pc:sldLayoutMkLst>
            <pc:docMk/>
            <pc:sldMasterMk cId="0" sldId="2147484847"/>
            <pc:sldLayoutMk cId="3541486736" sldId="2147484862"/>
          </pc:sldLayoutMkLst>
        </pc:sldLayoutChg>
      </pc:sldMasterChg>
    </pc:docChg>
  </pc:docChgLst>
  <pc:docChgLst>
    <pc:chgData name="GOMEZ, Paula" userId="S::gomezp@who.int::c93cf399-3ed7-4230-9282-8831e3fe5ae7" providerId="AD" clId="Web-{2B244FCD-831E-5A52-3FDF-051F9102297B}"/>
    <pc:docChg chg="modSld">
      <pc:chgData name="GOMEZ, Paula" userId="S::gomezp@who.int::c93cf399-3ed7-4230-9282-8831e3fe5ae7" providerId="AD" clId="Web-{2B244FCD-831E-5A52-3FDF-051F9102297B}" dt="2023-06-09T14:13:57.904" v="10" actId="20577"/>
      <pc:docMkLst>
        <pc:docMk/>
      </pc:docMkLst>
      <pc:sldChg chg="modSp delCm modCm">
        <pc:chgData name="GOMEZ, Paula" userId="S::gomezp@who.int::c93cf399-3ed7-4230-9282-8831e3fe5ae7" providerId="AD" clId="Web-{2B244FCD-831E-5A52-3FDF-051F9102297B}" dt="2023-06-09T14:13:44.606" v="5"/>
        <pc:sldMkLst>
          <pc:docMk/>
          <pc:sldMk cId="1743148754" sldId="459"/>
        </pc:sldMkLst>
        <pc:spChg chg="mod">
          <ac:chgData name="GOMEZ, Paula" userId="S::gomezp@who.int::c93cf399-3ed7-4230-9282-8831e3fe5ae7" providerId="AD" clId="Web-{2B244FCD-831E-5A52-3FDF-051F9102297B}" dt="2023-06-09T14:13:44.513" v="4" actId="20577"/>
          <ac:spMkLst>
            <pc:docMk/>
            <pc:sldMk cId="1743148754" sldId="459"/>
            <ac:spMk id="3" creationId="{93A1D726-0020-7945-BC0C-A9074948B10F}"/>
          </ac:spMkLst>
        </pc:spChg>
        <pc:extLst>
          <p:ext xmlns:p="http://schemas.openxmlformats.org/presentationml/2006/main" uri="{D6D511B9-2390-475A-947B-AFAB55BFBCF1}">
            <pc226:cmChg xmlns:pc226="http://schemas.microsoft.com/office/powerpoint/2022/06/main/command" chg="del mod">
              <pc226:chgData name="GOMEZ, Paula" userId="S::gomezp@who.int::c93cf399-3ed7-4230-9282-8831e3fe5ae7" providerId="AD" clId="Web-{2B244FCD-831E-5A52-3FDF-051F9102297B}" dt="2023-06-09T14:13:44.606" v="5"/>
              <pc2:cmMkLst xmlns:pc2="http://schemas.microsoft.com/office/powerpoint/2019/9/main/command">
                <pc:docMk/>
                <pc:sldMk cId="1743148754" sldId="459"/>
                <pc2:cmMk id="{EE1F9687-9CB1-40B2-8D34-B51EF5F6CC70}"/>
              </pc2:cmMkLst>
            </pc226:cmChg>
          </p:ext>
        </pc:extLst>
      </pc:sldChg>
      <pc:sldChg chg="modSp">
        <pc:chgData name="GOMEZ, Paula" userId="S::gomezp@who.int::c93cf399-3ed7-4230-9282-8831e3fe5ae7" providerId="AD" clId="Web-{2B244FCD-831E-5A52-3FDF-051F9102297B}" dt="2023-06-09T14:13:57.904" v="10" actId="20577"/>
        <pc:sldMkLst>
          <pc:docMk/>
          <pc:sldMk cId="2741199632" sldId="460"/>
        </pc:sldMkLst>
        <pc:spChg chg="mod">
          <ac:chgData name="GOMEZ, Paula" userId="S::gomezp@who.int::c93cf399-3ed7-4230-9282-8831e3fe5ae7" providerId="AD" clId="Web-{2B244FCD-831E-5A52-3FDF-051F9102297B}" dt="2023-06-09T14:13:57.904" v="10" actId="20577"/>
          <ac:spMkLst>
            <pc:docMk/>
            <pc:sldMk cId="2741199632" sldId="460"/>
            <ac:spMk id="2" creationId="{64C92556-D72F-7C4A-9CCE-B229CA9CD620}"/>
          </ac:spMkLst>
        </pc:spChg>
      </pc:sldChg>
    </pc:docChg>
  </pc:docChgLst>
  <pc:docChgLst>
    <pc:chgData name="GOMEZ, Paula" userId="c93cf399-3ed7-4230-9282-8831e3fe5ae7" providerId="ADAL" clId="{1AB88A42-E63A-4C10-914A-EDA11B9A473A}"/>
    <pc:docChg chg="undo custSel modSld delMainMaster modMainMaster modNotesMaster">
      <pc:chgData name="GOMEZ, Paula" userId="c93cf399-3ed7-4230-9282-8831e3fe5ae7" providerId="ADAL" clId="{1AB88A42-E63A-4C10-914A-EDA11B9A473A}" dt="2023-06-09T07:05:06.887" v="601" actId="1035"/>
      <pc:docMkLst>
        <pc:docMk/>
      </pc:docMkLst>
      <pc:sldChg chg="modSp mod modAnim modNotes">
        <pc:chgData name="GOMEZ, Paula" userId="c93cf399-3ed7-4230-9282-8831e3fe5ae7" providerId="ADAL" clId="{1AB88A42-E63A-4C10-914A-EDA11B9A473A}" dt="2023-06-09T06:55:58.391" v="509"/>
        <pc:sldMkLst>
          <pc:docMk/>
          <pc:sldMk cId="0" sldId="278"/>
        </pc:sldMkLst>
        <pc:spChg chg="mod">
          <ac:chgData name="GOMEZ, Paula" userId="c93cf399-3ed7-4230-9282-8831e3fe5ae7" providerId="ADAL" clId="{1AB88A42-E63A-4C10-914A-EDA11B9A473A}" dt="2023-06-09T06:54:41.149" v="499" actId="1076"/>
          <ac:spMkLst>
            <pc:docMk/>
            <pc:sldMk cId="0" sldId="278"/>
            <ac:spMk id="13314" creationId="{00000000-0000-0000-0000-000000000000}"/>
          </ac:spMkLst>
        </pc:spChg>
        <pc:spChg chg="mod">
          <ac:chgData name="GOMEZ, Paula" userId="c93cf399-3ed7-4230-9282-8831e3fe5ae7" providerId="ADAL" clId="{1AB88A42-E63A-4C10-914A-EDA11B9A473A}" dt="2023-06-09T06:55:05.028" v="505" actId="1076"/>
          <ac:spMkLst>
            <pc:docMk/>
            <pc:sldMk cId="0" sldId="278"/>
            <ac:spMk id="21507" creationId="{00000000-0000-0000-0000-000000000000}"/>
          </ac:spMkLst>
        </pc:spChg>
      </pc:sldChg>
      <pc:sldChg chg="modSp mod modNotes">
        <pc:chgData name="GOMEZ, Paula" userId="c93cf399-3ed7-4230-9282-8831e3fe5ae7" providerId="ADAL" clId="{1AB88A42-E63A-4C10-914A-EDA11B9A473A}" dt="2023-06-09T06:54:17.846" v="494" actId="1076"/>
        <pc:sldMkLst>
          <pc:docMk/>
          <pc:sldMk cId="0" sldId="323"/>
        </pc:sldMkLst>
        <pc:spChg chg="mod">
          <ac:chgData name="GOMEZ, Paula" userId="c93cf399-3ed7-4230-9282-8831e3fe5ae7" providerId="ADAL" clId="{1AB88A42-E63A-4C10-914A-EDA11B9A473A}" dt="2023-06-09T06:54:05.845" v="491" actId="1076"/>
          <ac:spMkLst>
            <pc:docMk/>
            <pc:sldMk cId="0" sldId="323"/>
            <ac:spMk id="2" creationId="{00000000-0000-0000-0000-000000000000}"/>
          </ac:spMkLst>
        </pc:spChg>
        <pc:spChg chg="mod">
          <ac:chgData name="GOMEZ, Paula" userId="c93cf399-3ed7-4230-9282-8831e3fe5ae7" providerId="ADAL" clId="{1AB88A42-E63A-4C10-914A-EDA11B9A473A}" dt="2023-06-09T06:54:17.846" v="494" actId="1076"/>
          <ac:spMkLst>
            <pc:docMk/>
            <pc:sldMk cId="0" sldId="323"/>
            <ac:spMk id="9219" creationId="{00000000-0000-0000-0000-000000000000}"/>
          </ac:spMkLst>
        </pc:spChg>
      </pc:sldChg>
      <pc:sldChg chg="modSp mod modAnim modNotes">
        <pc:chgData name="GOMEZ, Paula" userId="c93cf399-3ed7-4230-9282-8831e3fe5ae7" providerId="ADAL" clId="{1AB88A42-E63A-4C10-914A-EDA11B9A473A}" dt="2023-06-09T06:57:50.849" v="538" actId="27636"/>
        <pc:sldMkLst>
          <pc:docMk/>
          <pc:sldMk cId="0" sldId="332"/>
        </pc:sldMkLst>
        <pc:spChg chg="mod">
          <ac:chgData name="GOMEZ, Paula" userId="c93cf399-3ed7-4230-9282-8831e3fe5ae7" providerId="ADAL" clId="{1AB88A42-E63A-4C10-914A-EDA11B9A473A}" dt="2023-06-09T06:57:14.112" v="529" actId="1035"/>
          <ac:spMkLst>
            <pc:docMk/>
            <pc:sldMk cId="0" sldId="332"/>
            <ac:spMk id="2" creationId="{00000000-0000-0000-0000-000000000000}"/>
          </ac:spMkLst>
        </pc:spChg>
        <pc:spChg chg="mod">
          <ac:chgData name="GOMEZ, Paula" userId="c93cf399-3ed7-4230-9282-8831e3fe5ae7" providerId="ADAL" clId="{1AB88A42-E63A-4C10-914A-EDA11B9A473A}" dt="2023-06-09T06:57:37.137" v="535" actId="14100"/>
          <ac:spMkLst>
            <pc:docMk/>
            <pc:sldMk cId="0" sldId="332"/>
            <ac:spMk id="10" creationId="{00000000-0000-0000-0000-000000000000}"/>
          </ac:spMkLst>
        </pc:spChg>
        <pc:spChg chg="mod">
          <ac:chgData name="GOMEZ, Paula" userId="c93cf399-3ed7-4230-9282-8831e3fe5ae7" providerId="ADAL" clId="{1AB88A42-E63A-4C10-914A-EDA11B9A473A}" dt="2023-06-09T06:57:28.392" v="533" actId="14100"/>
          <ac:spMkLst>
            <pc:docMk/>
            <pc:sldMk cId="0" sldId="332"/>
            <ac:spMk id="11" creationId="{00000000-0000-0000-0000-000000000000}"/>
          </ac:spMkLst>
        </pc:spChg>
        <pc:spChg chg="mod">
          <ac:chgData name="GOMEZ, Paula" userId="c93cf399-3ed7-4230-9282-8831e3fe5ae7" providerId="ADAL" clId="{1AB88A42-E63A-4C10-914A-EDA11B9A473A}" dt="2023-06-09T06:57:41.770" v="536" actId="113"/>
          <ac:spMkLst>
            <pc:docMk/>
            <pc:sldMk cId="0" sldId="332"/>
            <ac:spMk id="12" creationId="{00000000-0000-0000-0000-000000000000}"/>
          </ac:spMkLst>
        </pc:spChg>
        <pc:spChg chg="mod">
          <ac:chgData name="GOMEZ, Paula" userId="c93cf399-3ed7-4230-9282-8831e3fe5ae7" providerId="ADAL" clId="{1AB88A42-E63A-4C10-914A-EDA11B9A473A}" dt="2023-06-09T06:57:50.849" v="538" actId="27636"/>
          <ac:spMkLst>
            <pc:docMk/>
            <pc:sldMk cId="0" sldId="332"/>
            <ac:spMk id="13" creationId="{00000000-0000-0000-0000-000000000000}"/>
          </ac:spMkLst>
        </pc:spChg>
      </pc:sldChg>
      <pc:sldChg chg="modSp mod modNotes">
        <pc:chgData name="GOMEZ, Paula" userId="c93cf399-3ed7-4230-9282-8831e3fe5ae7" providerId="ADAL" clId="{1AB88A42-E63A-4C10-914A-EDA11B9A473A}" dt="2023-06-09T06:56:47.920" v="524" actId="1076"/>
        <pc:sldMkLst>
          <pc:docMk/>
          <pc:sldMk cId="0" sldId="362"/>
        </pc:sldMkLst>
        <pc:spChg chg="mod">
          <ac:chgData name="GOMEZ, Paula" userId="c93cf399-3ed7-4230-9282-8831e3fe5ae7" providerId="ADAL" clId="{1AB88A42-E63A-4C10-914A-EDA11B9A473A}" dt="2023-06-09T06:56:47.920" v="524" actId="1076"/>
          <ac:spMkLst>
            <pc:docMk/>
            <pc:sldMk cId="0" sldId="362"/>
            <ac:spMk id="4" creationId="{00000000-0000-0000-0000-000000000000}"/>
          </ac:spMkLst>
        </pc:spChg>
        <pc:spChg chg="mod">
          <ac:chgData name="GOMEZ, Paula" userId="c93cf399-3ed7-4230-9282-8831e3fe5ae7" providerId="ADAL" clId="{1AB88A42-E63A-4C10-914A-EDA11B9A473A}" dt="2023-06-09T06:56:35.997" v="521" actId="14100"/>
          <ac:spMkLst>
            <pc:docMk/>
            <pc:sldMk cId="0" sldId="362"/>
            <ac:spMk id="13314" creationId="{00000000-0000-0000-0000-000000000000}"/>
          </ac:spMkLst>
        </pc:spChg>
      </pc:sldChg>
      <pc:sldChg chg="modSp mod modAnim modNotes">
        <pc:chgData name="GOMEZ, Paula" userId="c93cf399-3ed7-4230-9282-8831e3fe5ae7" providerId="ADAL" clId="{1AB88A42-E63A-4C10-914A-EDA11B9A473A}" dt="2023-06-09T06:56:22.636" v="519"/>
        <pc:sldMkLst>
          <pc:docMk/>
          <pc:sldMk cId="0" sldId="367"/>
        </pc:sldMkLst>
        <pc:spChg chg="mod">
          <ac:chgData name="GOMEZ, Paula" userId="c93cf399-3ed7-4230-9282-8831e3fe5ae7" providerId="ADAL" clId="{1AB88A42-E63A-4C10-914A-EDA11B9A473A}" dt="2023-06-09T06:54:23.669" v="495" actId="1076"/>
          <ac:spMkLst>
            <pc:docMk/>
            <pc:sldMk cId="0" sldId="367"/>
            <ac:spMk id="7170" creationId="{00000000-0000-0000-0000-000000000000}"/>
          </ac:spMkLst>
        </pc:spChg>
        <pc:spChg chg="mod">
          <ac:chgData name="GOMEZ, Paula" userId="c93cf399-3ed7-4230-9282-8831e3fe5ae7" providerId="ADAL" clId="{1AB88A42-E63A-4C10-914A-EDA11B9A473A}" dt="2023-06-09T06:54:35.007" v="498" actId="1076"/>
          <ac:spMkLst>
            <pc:docMk/>
            <pc:sldMk cId="0" sldId="367"/>
            <ac:spMk id="21507" creationId="{00000000-0000-0000-0000-000000000000}"/>
          </ac:spMkLst>
        </pc:spChg>
        <pc:spChg chg="mod">
          <ac:chgData name="GOMEZ, Paula" userId="c93cf399-3ed7-4230-9282-8831e3fe5ae7" providerId="ADAL" clId="{1AB88A42-E63A-4C10-914A-EDA11B9A473A}" dt="2023-06-09T06:14:17.528" v="0"/>
          <ac:spMkLst>
            <pc:docMk/>
            <pc:sldMk cId="0" sldId="367"/>
            <ac:spMk id="21508" creationId="{00000000-0000-0000-0000-000000000000}"/>
          </ac:spMkLst>
        </pc:spChg>
      </pc:sldChg>
      <pc:sldChg chg="modSp mod modNotes">
        <pc:chgData name="GOMEZ, Paula" userId="c93cf399-3ed7-4230-9282-8831e3fe5ae7" providerId="ADAL" clId="{1AB88A42-E63A-4C10-914A-EDA11B9A473A}" dt="2023-06-09T06:58:21.301" v="542" actId="1076"/>
        <pc:sldMkLst>
          <pc:docMk/>
          <pc:sldMk cId="0" sldId="371"/>
        </pc:sldMkLst>
        <pc:spChg chg="mod">
          <ac:chgData name="GOMEZ, Paula" userId="c93cf399-3ed7-4230-9282-8831e3fe5ae7" providerId="ADAL" clId="{1AB88A42-E63A-4C10-914A-EDA11B9A473A}" dt="2023-06-09T06:58:11.397" v="539" actId="1076"/>
          <ac:spMkLst>
            <pc:docMk/>
            <pc:sldMk cId="0" sldId="371"/>
            <ac:spMk id="2" creationId="{00000000-0000-0000-0000-000000000000}"/>
          </ac:spMkLst>
        </pc:spChg>
        <pc:spChg chg="mod">
          <ac:chgData name="GOMEZ, Paula" userId="c93cf399-3ed7-4230-9282-8831e3fe5ae7" providerId="ADAL" clId="{1AB88A42-E63A-4C10-914A-EDA11B9A473A}" dt="2023-06-09T06:58:21.301" v="542" actId="1076"/>
          <ac:spMkLst>
            <pc:docMk/>
            <pc:sldMk cId="0" sldId="371"/>
            <ac:spMk id="9219" creationId="{00000000-0000-0000-0000-000000000000}"/>
          </ac:spMkLst>
        </pc:spChg>
      </pc:sldChg>
      <pc:sldChg chg="addSp delSp modSp mod modClrScheme chgLayout modNotes">
        <pc:chgData name="GOMEZ, Paula" userId="c93cf399-3ed7-4230-9282-8831e3fe5ae7" providerId="ADAL" clId="{1AB88A42-E63A-4C10-914A-EDA11B9A473A}" dt="2023-06-09T06:53:26.293" v="481" actId="14100"/>
        <pc:sldMkLst>
          <pc:docMk/>
          <pc:sldMk cId="274954919" sldId="407"/>
        </pc:sldMkLst>
        <pc:spChg chg="mod ord">
          <ac:chgData name="GOMEZ, Paula" userId="c93cf399-3ed7-4230-9282-8831e3fe5ae7" providerId="ADAL" clId="{1AB88A42-E63A-4C10-914A-EDA11B9A473A}" dt="2023-06-09T06:53:09.197" v="477" actId="1076"/>
          <ac:spMkLst>
            <pc:docMk/>
            <pc:sldMk cId="274954919" sldId="407"/>
            <ac:spMk id="2" creationId="{00000000-0000-0000-0000-000000000000}"/>
          </ac:spMkLst>
        </pc:spChg>
        <pc:spChg chg="mod">
          <ac:chgData name="GOMEZ, Paula" userId="c93cf399-3ed7-4230-9282-8831e3fe5ae7" providerId="ADAL" clId="{1AB88A42-E63A-4C10-914A-EDA11B9A473A}" dt="2023-06-09T06:53:26.293" v="481" actId="14100"/>
          <ac:spMkLst>
            <pc:docMk/>
            <pc:sldMk cId="274954919" sldId="407"/>
            <ac:spMk id="3" creationId="{00000000-0000-0000-0000-000000000000}"/>
          </ac:spMkLst>
        </pc:spChg>
        <pc:spChg chg="add del mod ord">
          <ac:chgData name="GOMEZ, Paula" userId="c93cf399-3ed7-4230-9282-8831e3fe5ae7" providerId="ADAL" clId="{1AB88A42-E63A-4C10-914A-EDA11B9A473A}" dt="2023-06-09T06:53:12.375" v="478" actId="478"/>
          <ac:spMkLst>
            <pc:docMk/>
            <pc:sldMk cId="274954919" sldId="407"/>
            <ac:spMk id="4" creationId="{C67ADE2D-DA59-47D7-A0F3-B4FB2F2CF418}"/>
          </ac:spMkLst>
        </pc:spChg>
      </pc:sldChg>
      <pc:sldChg chg="modSp modNotes">
        <pc:chgData name="GOMEZ, Paula" userId="c93cf399-3ed7-4230-9282-8831e3fe5ae7" providerId="ADAL" clId="{1AB88A42-E63A-4C10-914A-EDA11B9A473A}" dt="2023-06-09T06:14:17.528" v="0"/>
        <pc:sldMkLst>
          <pc:docMk/>
          <pc:sldMk cId="917168870" sldId="416"/>
        </pc:sldMkLst>
        <pc:spChg chg="mod">
          <ac:chgData name="GOMEZ, Paula" userId="c93cf399-3ed7-4230-9282-8831e3fe5ae7" providerId="ADAL" clId="{1AB88A42-E63A-4C10-914A-EDA11B9A473A}" dt="2023-06-09T06:14:17.528" v="0"/>
          <ac:spMkLst>
            <pc:docMk/>
            <pc:sldMk cId="917168870" sldId="416"/>
            <ac:spMk id="7" creationId="{00000000-0000-0000-0000-000000000000}"/>
          </ac:spMkLst>
        </pc:spChg>
        <pc:spChg chg="mod">
          <ac:chgData name="GOMEZ, Paula" userId="c93cf399-3ed7-4230-9282-8831e3fe5ae7" providerId="ADAL" clId="{1AB88A42-E63A-4C10-914A-EDA11B9A473A}" dt="2023-06-09T06:14:17.528" v="0"/>
          <ac:spMkLst>
            <pc:docMk/>
            <pc:sldMk cId="917168870" sldId="416"/>
            <ac:spMk id="11" creationId="{00000000-0000-0000-0000-000000000000}"/>
          </ac:spMkLst>
        </pc:spChg>
      </pc:sldChg>
      <pc:sldChg chg="addSp delSp modSp mod modClrScheme chgLayout modNotes">
        <pc:chgData name="GOMEZ, Paula" userId="c93cf399-3ed7-4230-9282-8831e3fe5ae7" providerId="ADAL" clId="{1AB88A42-E63A-4C10-914A-EDA11B9A473A}" dt="2023-06-09T07:03:23.419" v="591" actId="478"/>
        <pc:sldMkLst>
          <pc:docMk/>
          <pc:sldMk cId="4042764372" sldId="441"/>
        </pc:sldMkLst>
        <pc:spChg chg="mod">
          <ac:chgData name="GOMEZ, Paula" userId="c93cf399-3ed7-4230-9282-8831e3fe5ae7" providerId="ADAL" clId="{1AB88A42-E63A-4C10-914A-EDA11B9A473A}" dt="2023-06-09T06:39:20.279" v="338" actId="255"/>
          <ac:spMkLst>
            <pc:docMk/>
            <pc:sldMk cId="4042764372" sldId="441"/>
            <ac:spMk id="2" creationId="{00000000-0000-0000-0000-000000000000}"/>
          </ac:spMkLst>
        </pc:spChg>
        <pc:spChg chg="add del mod ord">
          <ac:chgData name="GOMEZ, Paula" userId="c93cf399-3ed7-4230-9282-8831e3fe5ae7" providerId="ADAL" clId="{1AB88A42-E63A-4C10-914A-EDA11B9A473A}" dt="2023-06-09T06:38:47.774" v="329" actId="478"/>
          <ac:spMkLst>
            <pc:docMk/>
            <pc:sldMk cId="4042764372" sldId="441"/>
            <ac:spMk id="3" creationId="{D6DA9A96-C83A-4788-B2E8-3B437A3A1BF6}"/>
          </ac:spMkLst>
        </pc:spChg>
        <pc:spChg chg="del mod">
          <ac:chgData name="GOMEZ, Paula" userId="c93cf399-3ed7-4230-9282-8831e3fe5ae7" providerId="ADAL" clId="{1AB88A42-E63A-4C10-914A-EDA11B9A473A}" dt="2023-06-09T06:38:54.357" v="331" actId="478"/>
          <ac:spMkLst>
            <pc:docMk/>
            <pc:sldMk cId="4042764372" sldId="441"/>
            <ac:spMk id="6" creationId="{00000000-0000-0000-0000-000000000000}"/>
          </ac:spMkLst>
        </pc:spChg>
        <pc:picChg chg="del mod">
          <ac:chgData name="GOMEZ, Paula" userId="c93cf399-3ed7-4230-9282-8831e3fe5ae7" providerId="ADAL" clId="{1AB88A42-E63A-4C10-914A-EDA11B9A473A}" dt="2023-06-09T07:03:23.419" v="591" actId="478"/>
          <ac:picMkLst>
            <pc:docMk/>
            <pc:sldMk cId="4042764372" sldId="441"/>
            <ac:picMk id="9" creationId="{00000000-0000-0000-0000-000000000000}"/>
          </ac:picMkLst>
        </pc:picChg>
      </pc:sldChg>
      <pc:sldChg chg="addSp delSp modSp mod modClrScheme chgLayout modNotes">
        <pc:chgData name="GOMEZ, Paula" userId="c93cf399-3ed7-4230-9282-8831e3fe5ae7" providerId="ADAL" clId="{1AB88A42-E63A-4C10-914A-EDA11B9A473A}" dt="2023-06-09T06:41:01.814" v="361" actId="1076"/>
        <pc:sldMkLst>
          <pc:docMk/>
          <pc:sldMk cId="3357853" sldId="442"/>
        </pc:sldMkLst>
        <pc:spChg chg="mod">
          <ac:chgData name="GOMEZ, Paula" userId="c93cf399-3ed7-4230-9282-8831e3fe5ae7" providerId="ADAL" clId="{1AB88A42-E63A-4C10-914A-EDA11B9A473A}" dt="2023-06-09T06:41:01.814" v="361" actId="1076"/>
          <ac:spMkLst>
            <pc:docMk/>
            <pc:sldMk cId="3357853" sldId="442"/>
            <ac:spMk id="2" creationId="{00000000-0000-0000-0000-000000000000}"/>
          </ac:spMkLst>
        </pc:spChg>
        <pc:spChg chg="add del mod ord">
          <ac:chgData name="GOMEZ, Paula" userId="c93cf399-3ed7-4230-9282-8831e3fe5ae7" providerId="ADAL" clId="{1AB88A42-E63A-4C10-914A-EDA11B9A473A}" dt="2023-06-09T06:40:37.767" v="355" actId="478"/>
          <ac:spMkLst>
            <pc:docMk/>
            <pc:sldMk cId="3357853" sldId="442"/>
            <ac:spMk id="3" creationId="{F669221C-DCF7-45A5-AA34-660499D2AD2D}"/>
          </ac:spMkLst>
        </pc:spChg>
        <pc:spChg chg="mod">
          <ac:chgData name="GOMEZ, Paula" userId="c93cf399-3ed7-4230-9282-8831e3fe5ae7" providerId="ADAL" clId="{1AB88A42-E63A-4C10-914A-EDA11B9A473A}" dt="2023-06-09T06:14:17.528" v="0"/>
          <ac:spMkLst>
            <pc:docMk/>
            <pc:sldMk cId="3357853" sldId="442"/>
            <ac:spMk id="6" creationId="{00000000-0000-0000-0000-000000000000}"/>
          </ac:spMkLst>
        </pc:spChg>
        <pc:picChg chg="del mod">
          <ac:chgData name="GOMEZ, Paula" userId="c93cf399-3ed7-4230-9282-8831e3fe5ae7" providerId="ADAL" clId="{1AB88A42-E63A-4C10-914A-EDA11B9A473A}" dt="2023-06-09T06:40:42.341" v="356" actId="478"/>
          <ac:picMkLst>
            <pc:docMk/>
            <pc:sldMk cId="3357853" sldId="442"/>
            <ac:picMk id="9" creationId="{00000000-0000-0000-0000-000000000000}"/>
          </ac:picMkLst>
        </pc:picChg>
      </pc:sldChg>
      <pc:sldChg chg="modSp mod modAnim modNotes">
        <pc:chgData name="GOMEZ, Paula" userId="c93cf399-3ed7-4230-9282-8831e3fe5ae7" providerId="ADAL" clId="{1AB88A42-E63A-4C10-914A-EDA11B9A473A}" dt="2023-06-09T06:52:17.135" v="470"/>
        <pc:sldMkLst>
          <pc:docMk/>
          <pc:sldMk cId="1200171849" sldId="455"/>
        </pc:sldMkLst>
        <pc:spChg chg="mod">
          <ac:chgData name="GOMEZ, Paula" userId="c93cf399-3ed7-4230-9282-8831e3fe5ae7" providerId="ADAL" clId="{1AB88A42-E63A-4C10-914A-EDA11B9A473A}" dt="2023-06-09T06:51:47.462" v="465" actId="14100"/>
          <ac:spMkLst>
            <pc:docMk/>
            <pc:sldMk cId="1200171849" sldId="455"/>
            <ac:spMk id="3" creationId="{64ACEA79-A154-2547-A41F-0AA2A02D98C4}"/>
          </ac:spMkLst>
        </pc:spChg>
        <pc:spChg chg="mod">
          <ac:chgData name="GOMEZ, Paula" userId="c93cf399-3ed7-4230-9282-8831e3fe5ae7" providerId="ADAL" clId="{1AB88A42-E63A-4C10-914A-EDA11B9A473A}" dt="2023-06-09T06:52:03.102" v="467" actId="2711"/>
          <ac:spMkLst>
            <pc:docMk/>
            <pc:sldMk cId="1200171849" sldId="455"/>
            <ac:spMk id="4" creationId="{00000000-0000-0000-0000-000000000000}"/>
          </ac:spMkLst>
        </pc:spChg>
      </pc:sldChg>
      <pc:sldChg chg="modSp mod addCm modNotes">
        <pc:chgData name="GOMEZ, Paula" userId="c93cf399-3ed7-4230-9282-8831e3fe5ae7" providerId="ADAL" clId="{1AB88A42-E63A-4C10-914A-EDA11B9A473A}" dt="2023-06-09T06:49:21.604" v="439"/>
        <pc:sldMkLst>
          <pc:docMk/>
          <pc:sldMk cId="1743148754" sldId="459"/>
        </pc:sldMkLst>
        <pc:spChg chg="mod">
          <ac:chgData name="GOMEZ, Paula" userId="c93cf399-3ed7-4230-9282-8831e3fe5ae7" providerId="ADAL" clId="{1AB88A42-E63A-4C10-914A-EDA11B9A473A}" dt="2023-06-09T06:48:42.295" v="438" actId="2711"/>
          <ac:spMkLst>
            <pc:docMk/>
            <pc:sldMk cId="1743148754" sldId="459"/>
            <ac:spMk id="2" creationId="{CF65DCC6-B13D-EB4D-A905-EE366BA48244}"/>
          </ac:spMkLst>
        </pc:spChg>
        <pc:spChg chg="mod">
          <ac:chgData name="GOMEZ, Paula" userId="c93cf399-3ed7-4230-9282-8831e3fe5ae7" providerId="ADAL" clId="{1AB88A42-E63A-4C10-914A-EDA11B9A473A}" dt="2023-06-09T06:48:36.516" v="437" actId="2711"/>
          <ac:spMkLst>
            <pc:docMk/>
            <pc:sldMk cId="1743148754" sldId="459"/>
            <ac:spMk id="3" creationId="{93A1D726-0020-7945-BC0C-A9074948B10F}"/>
          </ac:spMkLst>
        </pc:spChg>
      </pc:sldChg>
      <pc:sldChg chg="modSp mod modNotes">
        <pc:chgData name="GOMEZ, Paula" userId="c93cf399-3ed7-4230-9282-8831e3fe5ae7" providerId="ADAL" clId="{1AB88A42-E63A-4C10-914A-EDA11B9A473A}" dt="2023-06-09T06:50:13.572" v="446" actId="14734"/>
        <pc:sldMkLst>
          <pc:docMk/>
          <pc:sldMk cId="2741199632" sldId="460"/>
        </pc:sldMkLst>
        <pc:spChg chg="mod">
          <ac:chgData name="GOMEZ, Paula" userId="c93cf399-3ed7-4230-9282-8831e3fe5ae7" providerId="ADAL" clId="{1AB88A42-E63A-4C10-914A-EDA11B9A473A}" dt="2023-06-09T06:49:33.456" v="441" actId="2711"/>
          <ac:spMkLst>
            <pc:docMk/>
            <pc:sldMk cId="2741199632" sldId="460"/>
            <ac:spMk id="2" creationId="{64C92556-D72F-7C4A-9CCE-B229CA9CD620}"/>
          </ac:spMkLst>
        </pc:spChg>
        <pc:graphicFrameChg chg="mod modGraphic">
          <ac:chgData name="GOMEZ, Paula" userId="c93cf399-3ed7-4230-9282-8831e3fe5ae7" providerId="ADAL" clId="{1AB88A42-E63A-4C10-914A-EDA11B9A473A}" dt="2023-06-09T06:50:13.572" v="446" actId="14734"/>
          <ac:graphicFrameMkLst>
            <pc:docMk/>
            <pc:sldMk cId="2741199632" sldId="460"/>
            <ac:graphicFrameMk id="3" creationId="{13568DFA-4EA0-2846-BAEE-ADFCD9EF4B47}"/>
          </ac:graphicFrameMkLst>
        </pc:graphicFrameChg>
      </pc:sldChg>
      <pc:sldChg chg="modSp mod modClrScheme modAnim chgLayout modNotes">
        <pc:chgData name="GOMEZ, Paula" userId="c93cf399-3ed7-4230-9282-8831e3fe5ae7" providerId="ADAL" clId="{1AB88A42-E63A-4C10-914A-EDA11B9A473A}" dt="2023-06-09T06:37:18.134" v="311" actId="14100"/>
        <pc:sldMkLst>
          <pc:docMk/>
          <pc:sldMk cId="678204000" sldId="470"/>
        </pc:sldMkLst>
        <pc:spChg chg="mod ord">
          <ac:chgData name="GOMEZ, Paula" userId="c93cf399-3ed7-4230-9282-8831e3fe5ae7" providerId="ADAL" clId="{1AB88A42-E63A-4C10-914A-EDA11B9A473A}" dt="2023-06-09T06:37:10.870" v="309" actId="255"/>
          <ac:spMkLst>
            <pc:docMk/>
            <pc:sldMk cId="678204000" sldId="470"/>
            <ac:spMk id="2" creationId="{00000000-0000-0000-0000-000000000000}"/>
          </ac:spMkLst>
        </pc:spChg>
        <pc:spChg chg="mod ord">
          <ac:chgData name="GOMEZ, Paula" userId="c93cf399-3ed7-4230-9282-8831e3fe5ae7" providerId="ADAL" clId="{1AB88A42-E63A-4C10-914A-EDA11B9A473A}" dt="2023-06-09T06:37:18.134" v="311" actId="14100"/>
          <ac:spMkLst>
            <pc:docMk/>
            <pc:sldMk cId="678204000" sldId="470"/>
            <ac:spMk id="3" creationId="{00000000-0000-0000-0000-000000000000}"/>
          </ac:spMkLst>
        </pc:spChg>
        <pc:spChg chg="mod">
          <ac:chgData name="GOMEZ, Paula" userId="c93cf399-3ed7-4230-9282-8831e3fe5ae7" providerId="ADAL" clId="{1AB88A42-E63A-4C10-914A-EDA11B9A473A}" dt="2023-06-09T06:36:13.061" v="298" actId="255"/>
          <ac:spMkLst>
            <pc:docMk/>
            <pc:sldMk cId="678204000" sldId="470"/>
            <ac:spMk id="6" creationId="{E51C7CEB-934E-4C0C-A5E8-7918551DBE23}"/>
          </ac:spMkLst>
        </pc:spChg>
      </pc:sldChg>
      <pc:sldChg chg="addSp delSp modSp mod modClrScheme chgLayout modNotes">
        <pc:chgData name="GOMEZ, Paula" userId="c93cf399-3ed7-4230-9282-8831e3fe5ae7" providerId="ADAL" clId="{1AB88A42-E63A-4C10-914A-EDA11B9A473A}" dt="2023-06-09T07:03:09.405" v="590" actId="478"/>
        <pc:sldMkLst>
          <pc:docMk/>
          <pc:sldMk cId="1912554091" sldId="486"/>
        </pc:sldMkLst>
        <pc:spChg chg="add del mod ord">
          <ac:chgData name="GOMEZ, Paula" userId="c93cf399-3ed7-4230-9282-8831e3fe5ae7" providerId="ADAL" clId="{1AB88A42-E63A-4C10-914A-EDA11B9A473A}" dt="2023-06-09T06:25:04.501" v="181" actId="478"/>
          <ac:spMkLst>
            <pc:docMk/>
            <pc:sldMk cId="1912554091" sldId="486"/>
            <ac:spMk id="2" creationId="{BB20C141-EAE5-45A9-AD2F-7EEB19A59B02}"/>
          </ac:spMkLst>
        </pc:spChg>
        <pc:spChg chg="mod">
          <ac:chgData name="GOMEZ, Paula" userId="c93cf399-3ed7-4230-9282-8831e3fe5ae7" providerId="ADAL" clId="{1AB88A42-E63A-4C10-914A-EDA11B9A473A}" dt="2023-06-09T06:25:31.463" v="189" actId="1076"/>
          <ac:spMkLst>
            <pc:docMk/>
            <pc:sldMk cId="1912554091" sldId="486"/>
            <ac:spMk id="6" creationId="{00000000-0000-0000-0000-000000000000}"/>
          </ac:spMkLst>
        </pc:spChg>
        <pc:spChg chg="del mod">
          <ac:chgData name="GOMEZ, Paula" userId="c93cf399-3ed7-4230-9282-8831e3fe5ae7" providerId="ADAL" clId="{1AB88A42-E63A-4C10-914A-EDA11B9A473A}" dt="2023-06-09T06:25:38.880" v="190" actId="478"/>
          <ac:spMkLst>
            <pc:docMk/>
            <pc:sldMk cId="1912554091" sldId="486"/>
            <ac:spMk id="10" creationId="{00000000-0000-0000-0000-000000000000}"/>
          </ac:spMkLst>
        </pc:spChg>
        <pc:picChg chg="del mod">
          <ac:chgData name="GOMEZ, Paula" userId="c93cf399-3ed7-4230-9282-8831e3fe5ae7" providerId="ADAL" clId="{1AB88A42-E63A-4C10-914A-EDA11B9A473A}" dt="2023-06-09T07:03:09.405" v="590" actId="478"/>
          <ac:picMkLst>
            <pc:docMk/>
            <pc:sldMk cId="1912554091" sldId="486"/>
            <ac:picMk id="11" creationId="{00000000-0000-0000-0000-000000000000}"/>
          </ac:picMkLst>
        </pc:picChg>
      </pc:sldChg>
      <pc:sldChg chg="modSp mod modAnim modNotes">
        <pc:chgData name="GOMEZ, Paula" userId="c93cf399-3ed7-4230-9282-8831e3fe5ae7" providerId="ADAL" clId="{1AB88A42-E63A-4C10-914A-EDA11B9A473A}" dt="2023-06-09T06:33:56.077" v="268"/>
        <pc:sldMkLst>
          <pc:docMk/>
          <pc:sldMk cId="1504406739" sldId="487"/>
        </pc:sldMkLst>
        <pc:spChg chg="mod">
          <ac:chgData name="GOMEZ, Paula" userId="c93cf399-3ed7-4230-9282-8831e3fe5ae7" providerId="ADAL" clId="{1AB88A42-E63A-4C10-914A-EDA11B9A473A}" dt="2023-06-09T06:14:17.528" v="0"/>
          <ac:spMkLst>
            <pc:docMk/>
            <pc:sldMk cId="1504406739" sldId="487"/>
            <ac:spMk id="2" creationId="{00000000-0000-0000-0000-000000000000}"/>
          </ac:spMkLst>
        </pc:spChg>
        <pc:spChg chg="mod">
          <ac:chgData name="GOMEZ, Paula" userId="c93cf399-3ed7-4230-9282-8831e3fe5ae7" providerId="ADAL" clId="{1AB88A42-E63A-4C10-914A-EDA11B9A473A}" dt="2023-06-09T06:27:07.754" v="207" actId="113"/>
          <ac:spMkLst>
            <pc:docMk/>
            <pc:sldMk cId="1504406739" sldId="487"/>
            <ac:spMk id="3" creationId="{00000000-0000-0000-0000-000000000000}"/>
          </ac:spMkLst>
        </pc:spChg>
        <pc:spChg chg="mod">
          <ac:chgData name="GOMEZ, Paula" userId="c93cf399-3ed7-4230-9282-8831e3fe5ae7" providerId="ADAL" clId="{1AB88A42-E63A-4C10-914A-EDA11B9A473A}" dt="2023-06-09T06:27:16.914" v="210" actId="113"/>
          <ac:spMkLst>
            <pc:docMk/>
            <pc:sldMk cId="1504406739" sldId="487"/>
            <ac:spMk id="8" creationId="{00000000-0000-0000-0000-000000000000}"/>
          </ac:spMkLst>
        </pc:spChg>
        <pc:spChg chg="mod">
          <ac:chgData name="GOMEZ, Paula" userId="c93cf399-3ed7-4230-9282-8831e3fe5ae7" providerId="ADAL" clId="{1AB88A42-E63A-4C10-914A-EDA11B9A473A}" dt="2023-06-09T06:27:24.810" v="212" actId="113"/>
          <ac:spMkLst>
            <pc:docMk/>
            <pc:sldMk cId="1504406739" sldId="487"/>
            <ac:spMk id="10" creationId="{00000000-0000-0000-0000-000000000000}"/>
          </ac:spMkLst>
        </pc:spChg>
        <pc:spChg chg="mod">
          <ac:chgData name="GOMEZ, Paula" userId="c93cf399-3ed7-4230-9282-8831e3fe5ae7" providerId="ADAL" clId="{1AB88A42-E63A-4C10-914A-EDA11B9A473A}" dt="2023-06-09T06:25:48.351" v="192" actId="2711"/>
          <ac:spMkLst>
            <pc:docMk/>
            <pc:sldMk cId="1504406739" sldId="487"/>
            <ac:spMk id="11" creationId="{00000000-0000-0000-0000-000000000000}"/>
          </ac:spMkLst>
        </pc:spChg>
        <pc:spChg chg="mod">
          <ac:chgData name="GOMEZ, Paula" userId="c93cf399-3ed7-4230-9282-8831e3fe5ae7" providerId="ADAL" clId="{1AB88A42-E63A-4C10-914A-EDA11B9A473A}" dt="2023-06-09T06:17:21.816" v="34"/>
          <ac:spMkLst>
            <pc:docMk/>
            <pc:sldMk cId="1504406739" sldId="487"/>
            <ac:spMk id="12" creationId="{00000000-0000-0000-0000-000000000000}"/>
          </ac:spMkLst>
        </pc:spChg>
        <pc:spChg chg="mod">
          <ac:chgData name="GOMEZ, Paula" userId="c93cf399-3ed7-4230-9282-8831e3fe5ae7" providerId="ADAL" clId="{1AB88A42-E63A-4C10-914A-EDA11B9A473A}" dt="2023-06-09T06:27:29.483" v="213" actId="2711"/>
          <ac:spMkLst>
            <pc:docMk/>
            <pc:sldMk cId="1504406739" sldId="487"/>
            <ac:spMk id="13" creationId="{00000000-0000-0000-0000-000000000000}"/>
          </ac:spMkLst>
        </pc:spChg>
        <pc:spChg chg="mod">
          <ac:chgData name="GOMEZ, Paula" userId="c93cf399-3ed7-4230-9282-8831e3fe5ae7" providerId="ADAL" clId="{1AB88A42-E63A-4C10-914A-EDA11B9A473A}" dt="2023-06-09T06:27:35.830" v="214" actId="2711"/>
          <ac:spMkLst>
            <pc:docMk/>
            <pc:sldMk cId="1504406739" sldId="487"/>
            <ac:spMk id="15" creationId="{00000000-0000-0000-0000-000000000000}"/>
          </ac:spMkLst>
        </pc:spChg>
        <pc:cxnChg chg="mod">
          <ac:chgData name="GOMEZ, Paula" userId="c93cf399-3ed7-4230-9282-8831e3fe5ae7" providerId="ADAL" clId="{1AB88A42-E63A-4C10-914A-EDA11B9A473A}" dt="2023-06-09T06:14:17.528" v="0"/>
          <ac:cxnSpMkLst>
            <pc:docMk/>
            <pc:sldMk cId="1504406739" sldId="487"/>
            <ac:cxnSpMk id="7" creationId="{00000000-0000-0000-0000-000000000000}"/>
          </ac:cxnSpMkLst>
        </pc:cxnChg>
      </pc:sldChg>
      <pc:sldChg chg="addSp delSp modSp mod modClrScheme chgLayout modNotes">
        <pc:chgData name="GOMEZ, Paula" userId="c93cf399-3ed7-4230-9282-8831e3fe5ae7" providerId="ADAL" clId="{1AB88A42-E63A-4C10-914A-EDA11B9A473A}" dt="2023-06-09T06:28:21.885" v="222" actId="2711"/>
        <pc:sldMkLst>
          <pc:docMk/>
          <pc:sldMk cId="1535690456" sldId="490"/>
        </pc:sldMkLst>
        <pc:spChg chg="add del mod ord">
          <ac:chgData name="GOMEZ, Paula" userId="c93cf399-3ed7-4230-9282-8831e3fe5ae7" providerId="ADAL" clId="{1AB88A42-E63A-4C10-914A-EDA11B9A473A}" dt="2023-06-09T06:27:59.958" v="217" actId="478"/>
          <ac:spMkLst>
            <pc:docMk/>
            <pc:sldMk cId="1535690456" sldId="490"/>
            <ac:spMk id="2" creationId="{8E8D96A5-28AA-4A20-8AE2-88AAA1F61590}"/>
          </ac:spMkLst>
        </pc:spChg>
        <pc:spChg chg="mod">
          <ac:chgData name="GOMEZ, Paula" userId="c93cf399-3ed7-4230-9282-8831e3fe5ae7" providerId="ADAL" clId="{1AB88A42-E63A-4C10-914A-EDA11B9A473A}" dt="2023-06-09T06:28:10.969" v="220" actId="2711"/>
          <ac:spMkLst>
            <pc:docMk/>
            <pc:sldMk cId="1535690456" sldId="490"/>
            <ac:spMk id="7" creationId="{00000000-0000-0000-0000-000000000000}"/>
          </ac:spMkLst>
        </pc:spChg>
        <pc:spChg chg="mod">
          <ac:chgData name="GOMEZ, Paula" userId="c93cf399-3ed7-4230-9282-8831e3fe5ae7" providerId="ADAL" clId="{1AB88A42-E63A-4C10-914A-EDA11B9A473A}" dt="2023-06-09T06:28:21.885" v="222" actId="2711"/>
          <ac:spMkLst>
            <pc:docMk/>
            <pc:sldMk cId="1535690456" sldId="490"/>
            <ac:spMk id="10" creationId="{00000000-0000-0000-0000-000000000000}"/>
          </ac:spMkLst>
        </pc:spChg>
        <pc:spChg chg="mod ord">
          <ac:chgData name="GOMEZ, Paula" userId="c93cf399-3ed7-4230-9282-8831e3fe5ae7" providerId="ADAL" clId="{1AB88A42-E63A-4C10-914A-EDA11B9A473A}" dt="2023-06-09T06:27:54.913" v="216" actId="700"/>
          <ac:spMkLst>
            <pc:docMk/>
            <pc:sldMk cId="1535690456" sldId="490"/>
            <ac:spMk id="11" creationId="{00000000-0000-0000-0000-000000000000}"/>
          </ac:spMkLst>
        </pc:spChg>
      </pc:sldChg>
      <pc:sldChg chg="addSp delSp modSp mod modClrScheme chgLayout modNotes">
        <pc:chgData name="GOMEZ, Paula" userId="c93cf399-3ed7-4230-9282-8831e3fe5ae7" providerId="ADAL" clId="{1AB88A42-E63A-4C10-914A-EDA11B9A473A}" dt="2023-06-09T06:37:54.197" v="319" actId="478"/>
        <pc:sldMkLst>
          <pc:docMk/>
          <pc:sldMk cId="1536098868" sldId="491"/>
        </pc:sldMkLst>
        <pc:spChg chg="add del mod ord">
          <ac:chgData name="GOMEZ, Paula" userId="c93cf399-3ed7-4230-9282-8831e3fe5ae7" providerId="ADAL" clId="{1AB88A42-E63A-4C10-914A-EDA11B9A473A}" dt="2023-06-09T06:37:54.197" v="319" actId="478"/>
          <ac:spMkLst>
            <pc:docMk/>
            <pc:sldMk cId="1536098868" sldId="491"/>
            <ac:spMk id="2" creationId="{7C9A0DD9-C806-4E07-B937-CD1D3313E8D6}"/>
          </ac:spMkLst>
        </pc:spChg>
        <pc:spChg chg="mod">
          <ac:chgData name="GOMEZ, Paula" userId="c93cf399-3ed7-4230-9282-8831e3fe5ae7" providerId="ADAL" clId="{1AB88A42-E63A-4C10-914A-EDA11B9A473A}" dt="2023-06-09T06:37:37.490" v="316" actId="255"/>
          <ac:spMkLst>
            <pc:docMk/>
            <pc:sldMk cId="1536098868" sldId="491"/>
            <ac:spMk id="5" creationId="{00000000-0000-0000-0000-000000000000}"/>
          </ac:spMkLst>
        </pc:spChg>
        <pc:spChg chg="mod ord">
          <ac:chgData name="GOMEZ, Paula" userId="c93cf399-3ed7-4230-9282-8831e3fe5ae7" providerId="ADAL" clId="{1AB88A42-E63A-4C10-914A-EDA11B9A473A}" dt="2023-06-09T06:37:25.732" v="312" actId="700"/>
          <ac:spMkLst>
            <pc:docMk/>
            <pc:sldMk cId="1536098868" sldId="491"/>
            <ac:spMk id="6" creationId="{00000000-0000-0000-0000-000000000000}"/>
          </ac:spMkLst>
        </pc:spChg>
        <pc:graphicFrameChg chg="mod modGraphic">
          <ac:chgData name="GOMEZ, Paula" userId="c93cf399-3ed7-4230-9282-8831e3fe5ae7" providerId="ADAL" clId="{1AB88A42-E63A-4C10-914A-EDA11B9A473A}" dt="2023-06-09T06:37:50.998" v="318" actId="1076"/>
          <ac:graphicFrameMkLst>
            <pc:docMk/>
            <pc:sldMk cId="1536098868" sldId="491"/>
            <ac:graphicFrameMk id="3" creationId="{00000000-0000-0000-0000-000000000000}"/>
          </ac:graphicFrameMkLst>
        </pc:graphicFrameChg>
      </pc:sldChg>
      <pc:sldChg chg="addSp delSp modSp mod modClrScheme chgLayout modNotes">
        <pc:chgData name="GOMEZ, Paula" userId="c93cf399-3ed7-4230-9282-8831e3fe5ae7" providerId="ADAL" clId="{1AB88A42-E63A-4C10-914A-EDA11B9A473A}" dt="2023-06-09T06:38:36.365" v="327" actId="478"/>
        <pc:sldMkLst>
          <pc:docMk/>
          <pc:sldMk cId="858870619" sldId="492"/>
        </pc:sldMkLst>
        <pc:spChg chg="add del mod ord">
          <ac:chgData name="GOMEZ, Paula" userId="c93cf399-3ed7-4230-9282-8831e3fe5ae7" providerId="ADAL" clId="{1AB88A42-E63A-4C10-914A-EDA11B9A473A}" dt="2023-06-09T06:38:36.365" v="327" actId="478"/>
          <ac:spMkLst>
            <pc:docMk/>
            <pc:sldMk cId="858870619" sldId="492"/>
            <ac:spMk id="2" creationId="{630493DA-C037-4A3A-AE2D-725D26B9AB2D}"/>
          </ac:spMkLst>
        </pc:spChg>
        <pc:spChg chg="mod">
          <ac:chgData name="GOMEZ, Paula" userId="c93cf399-3ed7-4230-9282-8831e3fe5ae7" providerId="ADAL" clId="{1AB88A42-E63A-4C10-914A-EDA11B9A473A}" dt="2023-06-09T06:38:20.148" v="324" actId="255"/>
          <ac:spMkLst>
            <pc:docMk/>
            <pc:sldMk cId="858870619" sldId="492"/>
            <ac:spMk id="7" creationId="{00000000-0000-0000-0000-000000000000}"/>
          </ac:spMkLst>
        </pc:spChg>
        <pc:spChg chg="mod ord">
          <ac:chgData name="GOMEZ, Paula" userId="c93cf399-3ed7-4230-9282-8831e3fe5ae7" providerId="ADAL" clId="{1AB88A42-E63A-4C10-914A-EDA11B9A473A}" dt="2023-06-09T06:38:06.494" v="320" actId="700"/>
          <ac:spMkLst>
            <pc:docMk/>
            <pc:sldMk cId="858870619" sldId="492"/>
            <ac:spMk id="10" creationId="{00000000-0000-0000-0000-000000000000}"/>
          </ac:spMkLst>
        </pc:spChg>
        <pc:graphicFrameChg chg="mod modGraphic">
          <ac:chgData name="GOMEZ, Paula" userId="c93cf399-3ed7-4230-9282-8831e3fe5ae7" providerId="ADAL" clId="{1AB88A42-E63A-4C10-914A-EDA11B9A473A}" dt="2023-06-09T06:38:24.983" v="325" actId="2711"/>
          <ac:graphicFrameMkLst>
            <pc:docMk/>
            <pc:sldMk cId="858870619" sldId="492"/>
            <ac:graphicFrameMk id="11" creationId="{00000000-0000-0000-0000-000000000000}"/>
          </ac:graphicFrameMkLst>
        </pc:graphicFrameChg>
      </pc:sldChg>
      <pc:sldChg chg="addSp delSp modSp mod modClrScheme modAnim chgLayout modNotes">
        <pc:chgData name="GOMEZ, Paula" userId="c93cf399-3ed7-4230-9282-8831e3fe5ae7" providerId="ADAL" clId="{1AB88A42-E63A-4C10-914A-EDA11B9A473A}" dt="2023-06-09T07:04:04.367" v="599" actId="1076"/>
        <pc:sldMkLst>
          <pc:docMk/>
          <pc:sldMk cId="11656496" sldId="506"/>
        </pc:sldMkLst>
        <pc:spChg chg="mod">
          <ac:chgData name="GOMEZ, Paula" userId="c93cf399-3ed7-4230-9282-8831e3fe5ae7" providerId="ADAL" clId="{1AB88A42-E63A-4C10-914A-EDA11B9A473A}" dt="2023-06-09T06:43:50.018" v="394" actId="207"/>
          <ac:spMkLst>
            <pc:docMk/>
            <pc:sldMk cId="11656496" sldId="506"/>
            <ac:spMk id="2" creationId="{2014B20D-998E-E744-AFD5-1362B733474B}"/>
          </ac:spMkLst>
        </pc:spChg>
        <pc:spChg chg="mod">
          <ac:chgData name="GOMEZ, Paula" userId="c93cf399-3ed7-4230-9282-8831e3fe5ae7" providerId="ADAL" clId="{1AB88A42-E63A-4C10-914A-EDA11B9A473A}" dt="2023-06-09T06:41:56.598" v="373" actId="1076"/>
          <ac:spMkLst>
            <pc:docMk/>
            <pc:sldMk cId="11656496" sldId="506"/>
            <ac:spMk id="3" creationId="{65759FCC-1382-9541-88C2-34DFFB05FE83}"/>
          </ac:spMkLst>
        </pc:spChg>
        <pc:spChg chg="add del mod ord">
          <ac:chgData name="GOMEZ, Paula" userId="c93cf399-3ed7-4230-9282-8831e3fe5ae7" providerId="ADAL" clId="{1AB88A42-E63A-4C10-914A-EDA11B9A473A}" dt="2023-06-09T06:41:59.827" v="374" actId="478"/>
          <ac:spMkLst>
            <pc:docMk/>
            <pc:sldMk cId="11656496" sldId="506"/>
            <ac:spMk id="4" creationId="{944F4D9C-6521-4BC8-9E5E-2DF504FCD830}"/>
          </ac:spMkLst>
        </pc:spChg>
        <pc:picChg chg="add mod">
          <ac:chgData name="GOMEZ, Paula" userId="c93cf399-3ed7-4230-9282-8831e3fe5ae7" providerId="ADAL" clId="{1AB88A42-E63A-4C10-914A-EDA11B9A473A}" dt="2023-06-09T07:04:04.367" v="599" actId="1076"/>
          <ac:picMkLst>
            <pc:docMk/>
            <pc:sldMk cId="11656496" sldId="506"/>
            <ac:picMk id="1026" creationId="{5681BCE4-B018-4507-B844-1E00144D5FFB}"/>
          </ac:picMkLst>
        </pc:picChg>
        <pc:picChg chg="del mod">
          <ac:chgData name="GOMEZ, Paula" userId="c93cf399-3ed7-4230-9282-8831e3fe5ae7" providerId="ADAL" clId="{1AB88A42-E63A-4C10-914A-EDA11B9A473A}" dt="2023-06-09T06:43:07.446" v="380" actId="478"/>
          <ac:picMkLst>
            <pc:docMk/>
            <pc:sldMk cId="11656496" sldId="506"/>
            <ac:picMk id="48130" creationId="{00000000-0000-0000-0000-000000000000}"/>
          </ac:picMkLst>
        </pc:picChg>
      </pc:sldChg>
      <pc:sldChg chg="modSp mod modNotes">
        <pc:chgData name="GOMEZ, Paula" userId="c93cf399-3ed7-4230-9282-8831e3fe5ae7" providerId="ADAL" clId="{1AB88A42-E63A-4C10-914A-EDA11B9A473A}" dt="2023-06-09T06:45:24.229" v="408" actId="20577"/>
        <pc:sldMkLst>
          <pc:docMk/>
          <pc:sldMk cId="231863176" sldId="507"/>
        </pc:sldMkLst>
        <pc:spChg chg="mod">
          <ac:chgData name="GOMEZ, Paula" userId="c93cf399-3ed7-4230-9282-8831e3fe5ae7" providerId="ADAL" clId="{1AB88A42-E63A-4C10-914A-EDA11B9A473A}" dt="2023-06-09T06:45:24.229" v="408" actId="20577"/>
          <ac:spMkLst>
            <pc:docMk/>
            <pc:sldMk cId="231863176" sldId="507"/>
            <ac:spMk id="2" creationId="{EAF09595-254D-EF4F-A726-5BFA17D0603D}"/>
          </ac:spMkLst>
        </pc:spChg>
        <pc:spChg chg="mod">
          <ac:chgData name="GOMEZ, Paula" userId="c93cf399-3ed7-4230-9282-8831e3fe5ae7" providerId="ADAL" clId="{1AB88A42-E63A-4C10-914A-EDA11B9A473A}" dt="2023-06-09T06:45:16.454" v="407" actId="207"/>
          <ac:spMkLst>
            <pc:docMk/>
            <pc:sldMk cId="231863176" sldId="507"/>
            <ac:spMk id="5" creationId="{00000000-0000-0000-0000-000000000000}"/>
          </ac:spMkLst>
        </pc:spChg>
      </pc:sldChg>
      <pc:sldChg chg="modSp mod modNotes">
        <pc:chgData name="GOMEZ, Paula" userId="c93cf399-3ed7-4230-9282-8831e3fe5ae7" providerId="ADAL" clId="{1AB88A42-E63A-4C10-914A-EDA11B9A473A}" dt="2023-06-09T06:50:37.598" v="451" actId="2711"/>
        <pc:sldMkLst>
          <pc:docMk/>
          <pc:sldMk cId="3638740681" sldId="511"/>
        </pc:sldMkLst>
        <pc:spChg chg="mod">
          <ac:chgData name="GOMEZ, Paula" userId="c93cf399-3ed7-4230-9282-8831e3fe5ae7" providerId="ADAL" clId="{1AB88A42-E63A-4C10-914A-EDA11B9A473A}" dt="2023-06-09T06:50:37.598" v="451" actId="2711"/>
          <ac:spMkLst>
            <pc:docMk/>
            <pc:sldMk cId="3638740681" sldId="511"/>
            <ac:spMk id="4" creationId="{406B28E0-F146-6448-9586-A40157F30E88}"/>
          </ac:spMkLst>
        </pc:spChg>
        <pc:spChg chg="mod">
          <ac:chgData name="GOMEZ, Paula" userId="c93cf399-3ed7-4230-9282-8831e3fe5ae7" providerId="ADAL" clId="{1AB88A42-E63A-4C10-914A-EDA11B9A473A}" dt="2023-06-09T06:50:30.237" v="449" actId="2711"/>
          <ac:spMkLst>
            <pc:docMk/>
            <pc:sldMk cId="3638740681" sldId="511"/>
            <ac:spMk id="5" creationId="{7075F70E-6032-9B45-995F-C3445D93F5BE}"/>
          </ac:spMkLst>
        </pc:spChg>
      </pc:sldChg>
      <pc:sldChg chg="addSp delSp modSp mod modClrScheme chgLayout modNotes">
        <pc:chgData name="GOMEZ, Paula" userId="c93cf399-3ed7-4230-9282-8831e3fe5ae7" providerId="ADAL" clId="{1AB88A42-E63A-4C10-914A-EDA11B9A473A}" dt="2023-06-09T06:47:06.146" v="425" actId="255"/>
        <pc:sldMkLst>
          <pc:docMk/>
          <pc:sldMk cId="930521062" sldId="513"/>
        </pc:sldMkLst>
        <pc:spChg chg="mod">
          <ac:chgData name="GOMEZ, Paula" userId="c93cf399-3ed7-4230-9282-8831e3fe5ae7" providerId="ADAL" clId="{1AB88A42-E63A-4C10-914A-EDA11B9A473A}" dt="2023-06-09T06:47:06.146" v="425" actId="255"/>
          <ac:spMkLst>
            <pc:docMk/>
            <pc:sldMk cId="930521062" sldId="513"/>
            <ac:spMk id="2" creationId="{E3105424-6E88-8346-848E-6E50EA250AB9}"/>
          </ac:spMkLst>
        </pc:spChg>
        <pc:spChg chg="mod">
          <ac:chgData name="GOMEZ, Paula" userId="c93cf399-3ed7-4230-9282-8831e3fe5ae7" providerId="ADAL" clId="{1AB88A42-E63A-4C10-914A-EDA11B9A473A}" dt="2023-06-09T06:46:50.686" v="421" actId="1076"/>
          <ac:spMkLst>
            <pc:docMk/>
            <pc:sldMk cId="930521062" sldId="513"/>
            <ac:spMk id="3" creationId="{00000000-0000-0000-0000-000000000000}"/>
          </ac:spMkLst>
        </pc:spChg>
        <pc:spChg chg="add del mod ord">
          <ac:chgData name="GOMEZ, Paula" userId="c93cf399-3ed7-4230-9282-8831e3fe5ae7" providerId="ADAL" clId="{1AB88A42-E63A-4C10-914A-EDA11B9A473A}" dt="2023-06-09T06:46:06.496" v="414" actId="478"/>
          <ac:spMkLst>
            <pc:docMk/>
            <pc:sldMk cId="930521062" sldId="513"/>
            <ac:spMk id="5" creationId="{B049547F-B1BE-47DB-9C7E-8BC2A497A1AA}"/>
          </ac:spMkLst>
        </pc:spChg>
        <pc:graphicFrameChg chg="mod modGraphic">
          <ac:chgData name="GOMEZ, Paula" userId="c93cf399-3ed7-4230-9282-8831e3fe5ae7" providerId="ADAL" clId="{1AB88A42-E63A-4C10-914A-EDA11B9A473A}" dt="2023-06-09T06:46:56.374" v="422" actId="1076"/>
          <ac:graphicFrameMkLst>
            <pc:docMk/>
            <pc:sldMk cId="930521062" sldId="513"/>
            <ac:graphicFrameMk id="4" creationId="{495B536C-593F-E247-BE36-333B188BE4FD}"/>
          </ac:graphicFrameMkLst>
        </pc:graphicFrameChg>
      </pc:sldChg>
      <pc:sldChg chg="addSp delSp modSp mod modClrScheme modAnim chgLayout modNotes">
        <pc:chgData name="GOMEZ, Paula" userId="c93cf399-3ed7-4230-9282-8831e3fe5ae7" providerId="ADAL" clId="{1AB88A42-E63A-4C10-914A-EDA11B9A473A}" dt="2023-06-09T07:03:51.386" v="597" actId="20577"/>
        <pc:sldMkLst>
          <pc:docMk/>
          <pc:sldMk cId="2060967955" sldId="515"/>
        </pc:sldMkLst>
        <pc:spChg chg="mod ord">
          <ac:chgData name="GOMEZ, Paula" userId="c93cf399-3ed7-4230-9282-8831e3fe5ae7" providerId="ADAL" clId="{1AB88A42-E63A-4C10-914A-EDA11B9A473A}" dt="2023-06-09T06:41:20.550" v="364" actId="700"/>
          <ac:spMkLst>
            <pc:docMk/>
            <pc:sldMk cId="2060967955" sldId="515"/>
            <ac:spMk id="2" creationId="{00000000-0000-0000-0000-000000000000}"/>
          </ac:spMkLst>
        </pc:spChg>
        <pc:spChg chg="add del mod">
          <ac:chgData name="GOMEZ, Paula" userId="c93cf399-3ed7-4230-9282-8831e3fe5ae7" providerId="ADAL" clId="{1AB88A42-E63A-4C10-914A-EDA11B9A473A}" dt="2023-06-09T07:03:51.386" v="597" actId="20577"/>
          <ac:spMkLst>
            <pc:docMk/>
            <pc:sldMk cId="2060967955" sldId="515"/>
            <ac:spMk id="3" creationId="{00000000-0000-0000-0000-000000000000}"/>
          </ac:spMkLst>
        </pc:spChg>
        <pc:spChg chg="add del mod ord">
          <ac:chgData name="GOMEZ, Paula" userId="c93cf399-3ed7-4230-9282-8831e3fe5ae7" providerId="ADAL" clId="{1AB88A42-E63A-4C10-914A-EDA11B9A473A}" dt="2023-06-09T06:41:28.836" v="367" actId="478"/>
          <ac:spMkLst>
            <pc:docMk/>
            <pc:sldMk cId="2060967955" sldId="515"/>
            <ac:spMk id="4" creationId="{905EAF4B-F6C2-4A05-A183-081A70E93A8A}"/>
          </ac:spMkLst>
        </pc:spChg>
      </pc:sldChg>
      <pc:sldChg chg="addSp delSp modSp mod modClrScheme modAnim chgLayout modNotes">
        <pc:chgData name="GOMEZ, Paula" userId="c93cf399-3ed7-4230-9282-8831e3fe5ae7" providerId="ADAL" clId="{1AB88A42-E63A-4C10-914A-EDA11B9A473A}" dt="2023-06-09T06:34:08.110" v="270"/>
        <pc:sldMkLst>
          <pc:docMk/>
          <pc:sldMk cId="1900358692" sldId="516"/>
        </pc:sldMkLst>
        <pc:spChg chg="mod">
          <ac:chgData name="GOMEZ, Paula" userId="c93cf399-3ed7-4230-9282-8831e3fe5ae7" providerId="ADAL" clId="{1AB88A42-E63A-4C10-914A-EDA11B9A473A}" dt="2023-06-09T06:14:17.528" v="0"/>
          <ac:spMkLst>
            <pc:docMk/>
            <pc:sldMk cId="1900358692" sldId="516"/>
            <ac:spMk id="2" creationId="{00000000-0000-0000-0000-000000000000}"/>
          </ac:spMkLst>
        </pc:spChg>
        <pc:spChg chg="mod">
          <ac:chgData name="GOMEZ, Paula" userId="c93cf399-3ed7-4230-9282-8831e3fe5ae7" providerId="ADAL" clId="{1AB88A42-E63A-4C10-914A-EDA11B9A473A}" dt="2023-06-09T06:14:17.528" v="0"/>
          <ac:spMkLst>
            <pc:docMk/>
            <pc:sldMk cId="1900358692" sldId="516"/>
            <ac:spMk id="3" creationId="{00000000-0000-0000-0000-000000000000}"/>
          </ac:spMkLst>
        </pc:spChg>
        <pc:spChg chg="add del mod ord">
          <ac:chgData name="GOMEZ, Paula" userId="c93cf399-3ed7-4230-9282-8831e3fe5ae7" providerId="ADAL" clId="{1AB88A42-E63A-4C10-914A-EDA11B9A473A}" dt="2023-06-09T06:26:17.192" v="197" actId="478"/>
          <ac:spMkLst>
            <pc:docMk/>
            <pc:sldMk cId="1900358692" sldId="516"/>
            <ac:spMk id="4" creationId="{99FB86A2-D542-4305-962D-D5A573607719}"/>
          </ac:spMkLst>
        </pc:spChg>
        <pc:spChg chg="mod">
          <ac:chgData name="GOMEZ, Paula" userId="c93cf399-3ed7-4230-9282-8831e3fe5ae7" providerId="ADAL" clId="{1AB88A42-E63A-4C10-914A-EDA11B9A473A}" dt="2023-06-09T06:26:49.034" v="203" actId="113"/>
          <ac:spMkLst>
            <pc:docMk/>
            <pc:sldMk cId="1900358692" sldId="516"/>
            <ac:spMk id="8" creationId="{00000000-0000-0000-0000-000000000000}"/>
          </ac:spMkLst>
        </pc:spChg>
        <pc:spChg chg="mod">
          <ac:chgData name="GOMEZ, Paula" userId="c93cf399-3ed7-4230-9282-8831e3fe5ae7" providerId="ADAL" clId="{1AB88A42-E63A-4C10-914A-EDA11B9A473A}" dt="2023-06-09T06:26:54.250" v="204" actId="113"/>
          <ac:spMkLst>
            <pc:docMk/>
            <pc:sldMk cId="1900358692" sldId="516"/>
            <ac:spMk id="10" creationId="{00000000-0000-0000-0000-000000000000}"/>
          </ac:spMkLst>
        </pc:spChg>
        <pc:spChg chg="mod">
          <ac:chgData name="GOMEZ, Paula" userId="c93cf399-3ed7-4230-9282-8831e3fe5ae7" providerId="ADAL" clId="{1AB88A42-E63A-4C10-914A-EDA11B9A473A}" dt="2023-06-09T06:26:13.377" v="196" actId="2711"/>
          <ac:spMkLst>
            <pc:docMk/>
            <pc:sldMk cId="1900358692" sldId="516"/>
            <ac:spMk id="11" creationId="{00000000-0000-0000-0000-000000000000}"/>
          </ac:spMkLst>
        </pc:spChg>
        <pc:spChg chg="mod ord">
          <ac:chgData name="GOMEZ, Paula" userId="c93cf399-3ed7-4230-9282-8831e3fe5ae7" providerId="ADAL" clId="{1AB88A42-E63A-4C10-914A-EDA11B9A473A}" dt="2023-06-09T06:26:08.181" v="195" actId="700"/>
          <ac:spMkLst>
            <pc:docMk/>
            <pc:sldMk cId="1900358692" sldId="516"/>
            <ac:spMk id="12" creationId="{00000000-0000-0000-0000-000000000000}"/>
          </ac:spMkLst>
        </pc:spChg>
        <pc:spChg chg="mod">
          <ac:chgData name="GOMEZ, Paula" userId="c93cf399-3ed7-4230-9282-8831e3fe5ae7" providerId="ADAL" clId="{1AB88A42-E63A-4C10-914A-EDA11B9A473A}" dt="2023-06-09T06:26:29.143" v="199" actId="2711"/>
          <ac:spMkLst>
            <pc:docMk/>
            <pc:sldMk cId="1900358692" sldId="516"/>
            <ac:spMk id="13" creationId="{00000000-0000-0000-0000-000000000000}"/>
          </ac:spMkLst>
        </pc:spChg>
        <pc:spChg chg="mod">
          <ac:chgData name="GOMEZ, Paula" userId="c93cf399-3ed7-4230-9282-8831e3fe5ae7" providerId="ADAL" clId="{1AB88A42-E63A-4C10-914A-EDA11B9A473A}" dt="2023-06-09T06:26:23.931" v="198" actId="2711"/>
          <ac:spMkLst>
            <pc:docMk/>
            <pc:sldMk cId="1900358692" sldId="516"/>
            <ac:spMk id="15" creationId="{00000000-0000-0000-0000-000000000000}"/>
          </ac:spMkLst>
        </pc:spChg>
        <pc:cxnChg chg="mod">
          <ac:chgData name="GOMEZ, Paula" userId="c93cf399-3ed7-4230-9282-8831e3fe5ae7" providerId="ADAL" clId="{1AB88A42-E63A-4C10-914A-EDA11B9A473A}" dt="2023-06-09T06:14:17.528" v="0"/>
          <ac:cxnSpMkLst>
            <pc:docMk/>
            <pc:sldMk cId="1900358692" sldId="516"/>
            <ac:cxnSpMk id="7" creationId="{00000000-0000-0000-0000-000000000000}"/>
          </ac:cxnSpMkLst>
        </pc:cxnChg>
      </pc:sldChg>
      <pc:sldChg chg="modSp mod">
        <pc:chgData name="GOMEZ, Paula" userId="c93cf399-3ed7-4230-9282-8831e3fe5ae7" providerId="ADAL" clId="{1AB88A42-E63A-4C10-914A-EDA11B9A473A}" dt="2023-06-09T06:45:35.422" v="410" actId="14100"/>
        <pc:sldMkLst>
          <pc:docMk/>
          <pc:sldMk cId="1296008167" sldId="524"/>
        </pc:sldMkLst>
        <pc:spChg chg="mod">
          <ac:chgData name="GOMEZ, Paula" userId="c93cf399-3ed7-4230-9282-8831e3fe5ae7" providerId="ADAL" clId="{1AB88A42-E63A-4C10-914A-EDA11B9A473A}" dt="2023-06-09T06:45:31.542" v="409" actId="14100"/>
          <ac:spMkLst>
            <pc:docMk/>
            <pc:sldMk cId="1296008167" sldId="524"/>
            <ac:spMk id="2" creationId="{00000000-0000-0000-0000-000000000000}"/>
          </ac:spMkLst>
        </pc:spChg>
        <pc:spChg chg="mod">
          <ac:chgData name="GOMEZ, Paula" userId="c93cf399-3ed7-4230-9282-8831e3fe5ae7" providerId="ADAL" clId="{1AB88A42-E63A-4C10-914A-EDA11B9A473A}" dt="2023-06-09T06:45:35.422" v="410" actId="14100"/>
          <ac:spMkLst>
            <pc:docMk/>
            <pc:sldMk cId="1296008167" sldId="524"/>
            <ac:spMk id="3" creationId="{00000000-0000-0000-0000-000000000000}"/>
          </ac:spMkLst>
        </pc:spChg>
      </pc:sldChg>
      <pc:sldChg chg="addSp delSp modSp mod modClrScheme chgLayout modNotes">
        <pc:chgData name="GOMEZ, Paula" userId="c93cf399-3ed7-4230-9282-8831e3fe5ae7" providerId="ADAL" clId="{1AB88A42-E63A-4C10-914A-EDA11B9A473A}" dt="2023-06-09T06:51:31.493" v="462" actId="1076"/>
        <pc:sldMkLst>
          <pc:docMk/>
          <pc:sldMk cId="1102897368" sldId="525"/>
        </pc:sldMkLst>
        <pc:spChg chg="mod">
          <ac:chgData name="GOMEZ, Paula" userId="c93cf399-3ed7-4230-9282-8831e3fe5ae7" providerId="ADAL" clId="{1AB88A42-E63A-4C10-914A-EDA11B9A473A}" dt="2023-06-09T06:51:31.493" v="462" actId="1076"/>
          <ac:spMkLst>
            <pc:docMk/>
            <pc:sldMk cId="1102897368" sldId="525"/>
            <ac:spMk id="2" creationId="{00000000-0000-0000-0000-000000000000}"/>
          </ac:spMkLst>
        </pc:spChg>
        <pc:spChg chg="add del mod ord">
          <ac:chgData name="GOMEZ, Paula" userId="c93cf399-3ed7-4230-9282-8831e3fe5ae7" providerId="ADAL" clId="{1AB88A42-E63A-4C10-914A-EDA11B9A473A}" dt="2023-06-09T06:51:13.535" v="456" actId="478"/>
          <ac:spMkLst>
            <pc:docMk/>
            <pc:sldMk cId="1102897368" sldId="525"/>
            <ac:spMk id="3" creationId="{2D7386D6-4775-487E-9A4F-1BDEE35BD26E}"/>
          </ac:spMkLst>
        </pc:spChg>
        <pc:spChg chg="mod">
          <ac:chgData name="GOMEZ, Paula" userId="c93cf399-3ed7-4230-9282-8831e3fe5ae7" providerId="ADAL" clId="{1AB88A42-E63A-4C10-914A-EDA11B9A473A}" dt="2023-06-09T06:14:17.528" v="0"/>
          <ac:spMkLst>
            <pc:docMk/>
            <pc:sldMk cId="1102897368" sldId="525"/>
            <ac:spMk id="6" creationId="{00000000-0000-0000-0000-000000000000}"/>
          </ac:spMkLst>
        </pc:spChg>
        <pc:picChg chg="del mod">
          <ac:chgData name="GOMEZ, Paula" userId="c93cf399-3ed7-4230-9282-8831e3fe5ae7" providerId="ADAL" clId="{1AB88A42-E63A-4C10-914A-EDA11B9A473A}" dt="2023-06-09T06:51:14.303" v="457" actId="478"/>
          <ac:picMkLst>
            <pc:docMk/>
            <pc:sldMk cId="1102897368" sldId="525"/>
            <ac:picMk id="9" creationId="{00000000-0000-0000-0000-000000000000}"/>
          </ac:picMkLst>
        </pc:picChg>
      </pc:sldChg>
      <pc:sldChg chg="addSp delSp modSp mod modClrScheme chgLayout modNotes">
        <pc:chgData name="GOMEZ, Paula" userId="c93cf399-3ed7-4230-9282-8831e3fe5ae7" providerId="ADAL" clId="{1AB88A42-E63A-4C10-914A-EDA11B9A473A}" dt="2023-06-09T06:53:56.765" v="490" actId="1076"/>
        <pc:sldMkLst>
          <pc:docMk/>
          <pc:sldMk cId="3501945951" sldId="526"/>
        </pc:sldMkLst>
        <pc:spChg chg="mod">
          <ac:chgData name="GOMEZ, Paula" userId="c93cf399-3ed7-4230-9282-8831e3fe5ae7" providerId="ADAL" clId="{1AB88A42-E63A-4C10-914A-EDA11B9A473A}" dt="2023-06-09T06:53:56.765" v="490" actId="1076"/>
          <ac:spMkLst>
            <pc:docMk/>
            <pc:sldMk cId="3501945951" sldId="526"/>
            <ac:spMk id="2" creationId="{00000000-0000-0000-0000-000000000000}"/>
          </ac:spMkLst>
        </pc:spChg>
        <pc:spChg chg="add del mod ord">
          <ac:chgData name="GOMEZ, Paula" userId="c93cf399-3ed7-4230-9282-8831e3fe5ae7" providerId="ADAL" clId="{1AB88A42-E63A-4C10-914A-EDA11B9A473A}" dt="2023-06-09T06:53:37.409" v="483" actId="478"/>
          <ac:spMkLst>
            <pc:docMk/>
            <pc:sldMk cId="3501945951" sldId="526"/>
            <ac:spMk id="3" creationId="{66886870-06A9-44EB-A000-27F1955F06F3}"/>
          </ac:spMkLst>
        </pc:spChg>
        <pc:spChg chg="mod">
          <ac:chgData name="GOMEZ, Paula" userId="c93cf399-3ed7-4230-9282-8831e3fe5ae7" providerId="ADAL" clId="{1AB88A42-E63A-4C10-914A-EDA11B9A473A}" dt="2023-06-09T06:14:17.528" v="0"/>
          <ac:spMkLst>
            <pc:docMk/>
            <pc:sldMk cId="3501945951" sldId="526"/>
            <ac:spMk id="6" creationId="{00000000-0000-0000-0000-000000000000}"/>
          </ac:spMkLst>
        </pc:spChg>
        <pc:picChg chg="del mod">
          <ac:chgData name="GOMEZ, Paula" userId="c93cf399-3ed7-4230-9282-8831e3fe5ae7" providerId="ADAL" clId="{1AB88A42-E63A-4C10-914A-EDA11B9A473A}" dt="2023-06-09T06:53:38.196" v="484" actId="478"/>
          <ac:picMkLst>
            <pc:docMk/>
            <pc:sldMk cId="3501945951" sldId="526"/>
            <ac:picMk id="9" creationId="{00000000-0000-0000-0000-000000000000}"/>
          </ac:picMkLst>
        </pc:picChg>
      </pc:sldChg>
      <pc:sldChg chg="addSp delSp modSp mod modClrScheme chgLayout modNotes">
        <pc:chgData name="GOMEZ, Paula" userId="c93cf399-3ed7-4230-9282-8831e3fe5ae7" providerId="ADAL" clId="{1AB88A42-E63A-4C10-914A-EDA11B9A473A}" dt="2023-06-09T06:29:40.076" v="232" actId="478"/>
        <pc:sldMkLst>
          <pc:docMk/>
          <pc:sldMk cId="1957283037" sldId="527"/>
        </pc:sldMkLst>
        <pc:spChg chg="add del mod ord">
          <ac:chgData name="GOMEZ, Paula" userId="c93cf399-3ed7-4230-9282-8831e3fe5ae7" providerId="ADAL" clId="{1AB88A42-E63A-4C10-914A-EDA11B9A473A}" dt="2023-06-09T06:28:38.405" v="224" actId="700"/>
          <ac:spMkLst>
            <pc:docMk/>
            <pc:sldMk cId="1957283037" sldId="527"/>
            <ac:spMk id="2" creationId="{D8BE578B-3B8C-4513-948B-3F6D3B4744B7}"/>
          </ac:spMkLst>
        </pc:spChg>
        <pc:spChg chg="add del mod ord">
          <ac:chgData name="GOMEZ, Paula" userId="c93cf399-3ed7-4230-9282-8831e3fe5ae7" providerId="ADAL" clId="{1AB88A42-E63A-4C10-914A-EDA11B9A473A}" dt="2023-06-09T06:28:53.250" v="228" actId="478"/>
          <ac:spMkLst>
            <pc:docMk/>
            <pc:sldMk cId="1957283037" sldId="527"/>
            <ac:spMk id="3" creationId="{70EDBD94-8622-4D07-9933-6F6A7FB8394B}"/>
          </ac:spMkLst>
        </pc:spChg>
        <pc:spChg chg="add del mod ord">
          <ac:chgData name="GOMEZ, Paula" userId="c93cf399-3ed7-4230-9282-8831e3fe5ae7" providerId="ADAL" clId="{1AB88A42-E63A-4C10-914A-EDA11B9A473A}" dt="2023-06-09T06:29:40.076" v="232" actId="478"/>
          <ac:spMkLst>
            <pc:docMk/>
            <pc:sldMk cId="1957283037" sldId="527"/>
            <ac:spMk id="4" creationId="{29B328AF-E29C-415C-BF54-27B3A3D9A057}"/>
          </ac:spMkLst>
        </pc:spChg>
        <pc:spChg chg="mod">
          <ac:chgData name="GOMEZ, Paula" userId="c93cf399-3ed7-4230-9282-8831e3fe5ae7" providerId="ADAL" clId="{1AB88A42-E63A-4C10-914A-EDA11B9A473A}" dt="2023-06-09T06:29:19.519" v="230" actId="14100"/>
          <ac:spMkLst>
            <pc:docMk/>
            <pc:sldMk cId="1957283037" sldId="527"/>
            <ac:spMk id="7" creationId="{00000000-0000-0000-0000-000000000000}"/>
          </ac:spMkLst>
        </pc:spChg>
        <pc:spChg chg="mod">
          <ac:chgData name="GOMEZ, Paula" userId="c93cf399-3ed7-4230-9282-8831e3fe5ae7" providerId="ADAL" clId="{1AB88A42-E63A-4C10-914A-EDA11B9A473A}" dt="2023-06-09T06:28:50.537" v="227" actId="255"/>
          <ac:spMkLst>
            <pc:docMk/>
            <pc:sldMk cId="1957283037" sldId="527"/>
            <ac:spMk id="10" creationId="{00000000-0000-0000-0000-000000000000}"/>
          </ac:spMkLst>
        </pc:spChg>
        <pc:spChg chg="mod ord">
          <ac:chgData name="GOMEZ, Paula" userId="c93cf399-3ed7-4230-9282-8831e3fe5ae7" providerId="ADAL" clId="{1AB88A42-E63A-4C10-914A-EDA11B9A473A}" dt="2023-06-09T06:29:33.225" v="231" actId="6264"/>
          <ac:spMkLst>
            <pc:docMk/>
            <pc:sldMk cId="1957283037" sldId="527"/>
            <ac:spMk id="11" creationId="{00000000-0000-0000-0000-000000000000}"/>
          </ac:spMkLst>
        </pc:spChg>
      </pc:sldChg>
      <pc:sldChg chg="modSp mod modAnim">
        <pc:chgData name="GOMEZ, Paula" userId="c93cf399-3ed7-4230-9282-8831e3fe5ae7" providerId="ADAL" clId="{1AB88A42-E63A-4C10-914A-EDA11B9A473A}" dt="2023-06-09T06:48:11.966" v="433"/>
        <pc:sldMkLst>
          <pc:docMk/>
          <pc:sldMk cId="86766229" sldId="528"/>
        </pc:sldMkLst>
        <pc:spChg chg="mod">
          <ac:chgData name="GOMEZ, Paula" userId="c93cf399-3ed7-4230-9282-8831e3fe5ae7" providerId="ADAL" clId="{1AB88A42-E63A-4C10-914A-EDA11B9A473A}" dt="2023-06-09T06:17:21.816" v="34"/>
          <ac:spMkLst>
            <pc:docMk/>
            <pc:sldMk cId="86766229" sldId="528"/>
            <ac:spMk id="2" creationId="{00000000-0000-0000-0000-000000000000}"/>
          </ac:spMkLst>
        </pc:spChg>
        <pc:spChg chg="mod">
          <ac:chgData name="GOMEZ, Paula" userId="c93cf399-3ed7-4230-9282-8831e3fe5ae7" providerId="ADAL" clId="{1AB88A42-E63A-4C10-914A-EDA11B9A473A}" dt="2023-06-09T06:47:31.716" v="428" actId="1076"/>
          <ac:spMkLst>
            <pc:docMk/>
            <pc:sldMk cId="86766229" sldId="528"/>
            <ac:spMk id="5" creationId="{00000000-0000-0000-0000-000000000000}"/>
          </ac:spMkLst>
        </pc:spChg>
        <pc:spChg chg="mod">
          <ac:chgData name="GOMEZ, Paula" userId="c93cf399-3ed7-4230-9282-8831e3fe5ae7" providerId="ADAL" clId="{1AB88A42-E63A-4C10-914A-EDA11B9A473A}" dt="2023-06-09T06:47:39.542" v="429" actId="1076"/>
          <ac:spMkLst>
            <pc:docMk/>
            <pc:sldMk cId="86766229" sldId="528"/>
            <ac:spMk id="6" creationId="{00000000-0000-0000-0000-000000000000}"/>
          </ac:spMkLst>
        </pc:spChg>
      </pc:sldChg>
      <pc:sldChg chg="modSp mod delCm modNotes">
        <pc:chgData name="GOMEZ, Paula" userId="c93cf399-3ed7-4230-9282-8831e3fe5ae7" providerId="ADAL" clId="{1AB88A42-E63A-4C10-914A-EDA11B9A473A}" dt="2023-06-09T06:52:39.174" v="473" actId="2711"/>
        <pc:sldMkLst>
          <pc:docMk/>
          <pc:sldMk cId="813772041" sldId="530"/>
        </pc:sldMkLst>
        <pc:spChg chg="mod">
          <ac:chgData name="GOMEZ, Paula" userId="c93cf399-3ed7-4230-9282-8831e3fe5ae7" providerId="ADAL" clId="{1AB88A42-E63A-4C10-914A-EDA11B9A473A}" dt="2023-06-09T06:52:39.174" v="473" actId="2711"/>
          <ac:spMkLst>
            <pc:docMk/>
            <pc:sldMk cId="813772041" sldId="530"/>
            <ac:spMk id="5" creationId="{52B46474-6B46-FE43-B112-94997D19DE21}"/>
          </ac:spMkLst>
        </pc:spChg>
        <pc:spChg chg="mod">
          <ac:chgData name="GOMEZ, Paula" userId="c93cf399-3ed7-4230-9282-8831e3fe5ae7" providerId="ADAL" clId="{1AB88A42-E63A-4C10-914A-EDA11B9A473A}" dt="2023-06-09T06:14:17.528" v="0"/>
          <ac:spMkLst>
            <pc:docMk/>
            <pc:sldMk cId="813772041" sldId="530"/>
            <ac:spMk id="17" creationId="{9FA3FE79-8FB0-C44A-9B45-837E55F84AEE}"/>
          </ac:spMkLst>
        </pc:spChg>
        <pc:spChg chg="mod">
          <ac:chgData name="GOMEZ, Paula" userId="c93cf399-3ed7-4230-9282-8831e3fe5ae7" providerId="ADAL" clId="{1AB88A42-E63A-4C10-914A-EDA11B9A473A}" dt="2023-06-09T06:14:17.528" v="0"/>
          <ac:spMkLst>
            <pc:docMk/>
            <pc:sldMk cId="813772041" sldId="530"/>
            <ac:spMk id="18" creationId="{7D089142-20BD-364D-9B9C-C133C462C3CE}"/>
          </ac:spMkLst>
        </pc:spChg>
        <pc:spChg chg="mod">
          <ac:chgData name="GOMEZ, Paula" userId="c93cf399-3ed7-4230-9282-8831e3fe5ae7" providerId="ADAL" clId="{1AB88A42-E63A-4C10-914A-EDA11B9A473A}" dt="2023-06-09T06:14:17.528" v="0"/>
          <ac:spMkLst>
            <pc:docMk/>
            <pc:sldMk cId="813772041" sldId="530"/>
            <ac:spMk id="19" creationId="{62D0335E-8658-544E-AC60-D6A5A62624AD}"/>
          </ac:spMkLst>
        </pc:spChg>
        <pc:picChg chg="mod">
          <ac:chgData name="GOMEZ, Paula" userId="c93cf399-3ed7-4230-9282-8831e3fe5ae7" providerId="ADAL" clId="{1AB88A42-E63A-4C10-914A-EDA11B9A473A}" dt="2023-06-09T06:14:17.528" v="0"/>
          <ac:picMkLst>
            <pc:docMk/>
            <pc:sldMk cId="813772041" sldId="530"/>
            <ac:picMk id="16" creationId="{00000000-0000-0000-0000-000000000000}"/>
          </ac:picMkLst>
        </pc:picChg>
      </pc:sldChg>
      <pc:sldChg chg="modSp mod">
        <pc:chgData name="GOMEZ, Paula" userId="c93cf399-3ed7-4230-9282-8831e3fe5ae7" providerId="ADAL" clId="{1AB88A42-E63A-4C10-914A-EDA11B9A473A}" dt="2023-06-09T07:01:17.834" v="574" actId="255"/>
        <pc:sldMkLst>
          <pc:docMk/>
          <pc:sldMk cId="4102218659" sldId="532"/>
        </pc:sldMkLst>
        <pc:spChg chg="mod">
          <ac:chgData name="GOMEZ, Paula" userId="c93cf399-3ed7-4230-9282-8831e3fe5ae7" providerId="ADAL" clId="{1AB88A42-E63A-4C10-914A-EDA11B9A473A}" dt="2023-06-09T07:01:17.834" v="574" actId="255"/>
          <ac:spMkLst>
            <pc:docMk/>
            <pc:sldMk cId="4102218659" sldId="532"/>
            <ac:spMk id="82945" creationId="{00000000-0000-0000-0000-000000000000}"/>
          </ac:spMkLst>
        </pc:spChg>
      </pc:sldChg>
      <pc:sldChg chg="modSp mod">
        <pc:chgData name="GOMEZ, Paula" userId="c93cf399-3ed7-4230-9282-8831e3fe5ae7" providerId="ADAL" clId="{1AB88A42-E63A-4C10-914A-EDA11B9A473A}" dt="2023-06-09T06:19:17.083" v="63" actId="1076"/>
        <pc:sldMkLst>
          <pc:docMk/>
          <pc:sldMk cId="2029841743" sldId="535"/>
        </pc:sldMkLst>
        <pc:spChg chg="mod">
          <ac:chgData name="GOMEZ, Paula" userId="c93cf399-3ed7-4230-9282-8831e3fe5ae7" providerId="ADAL" clId="{1AB88A42-E63A-4C10-914A-EDA11B9A473A}" dt="2023-06-09T06:19:13.291" v="62" actId="1076"/>
          <ac:spMkLst>
            <pc:docMk/>
            <pc:sldMk cId="2029841743" sldId="535"/>
            <ac:spMk id="307" creationId="{00000000-0000-0000-0000-000000000000}"/>
          </ac:spMkLst>
        </pc:spChg>
        <pc:spChg chg="mod">
          <ac:chgData name="GOMEZ, Paula" userId="c93cf399-3ed7-4230-9282-8831e3fe5ae7" providerId="ADAL" clId="{1AB88A42-E63A-4C10-914A-EDA11B9A473A}" dt="2023-06-09T06:19:09.483" v="61" actId="1076"/>
          <ac:spMkLst>
            <pc:docMk/>
            <pc:sldMk cId="2029841743" sldId="535"/>
            <ac:spMk id="308" creationId="{00000000-0000-0000-0000-000000000000}"/>
          </ac:spMkLst>
        </pc:spChg>
        <pc:spChg chg="mod">
          <ac:chgData name="GOMEZ, Paula" userId="c93cf399-3ed7-4230-9282-8831e3fe5ae7" providerId="ADAL" clId="{1AB88A42-E63A-4C10-914A-EDA11B9A473A}" dt="2023-06-09T06:19:17.083" v="63" actId="1076"/>
          <ac:spMkLst>
            <pc:docMk/>
            <pc:sldMk cId="2029841743" sldId="535"/>
            <ac:spMk id="309" creationId="{00000000-0000-0000-0000-000000000000}"/>
          </ac:spMkLst>
        </pc:spChg>
      </pc:sldChg>
      <pc:sldChg chg="modSp mod modNotes">
        <pc:chgData name="GOMEZ, Paula" userId="c93cf399-3ed7-4230-9282-8831e3fe5ae7" providerId="ADAL" clId="{1AB88A42-E63A-4C10-914A-EDA11B9A473A}" dt="2023-06-09T06:19:43.837" v="69" actId="1076"/>
        <pc:sldMkLst>
          <pc:docMk/>
          <pc:sldMk cId="2635422547" sldId="536"/>
        </pc:sldMkLst>
        <pc:spChg chg="mod">
          <ac:chgData name="GOMEZ, Paula" userId="c93cf399-3ed7-4230-9282-8831e3fe5ae7" providerId="ADAL" clId="{1AB88A42-E63A-4C10-914A-EDA11B9A473A}" dt="2023-06-09T06:19:25.468" v="64" actId="1076"/>
          <ac:spMkLst>
            <pc:docMk/>
            <pc:sldMk cId="2635422547" sldId="536"/>
            <ac:spMk id="312" creationId="{00000000-0000-0000-0000-000000000000}"/>
          </ac:spMkLst>
        </pc:spChg>
        <pc:spChg chg="mod">
          <ac:chgData name="GOMEZ, Paula" userId="c93cf399-3ed7-4230-9282-8831e3fe5ae7" providerId="ADAL" clId="{1AB88A42-E63A-4C10-914A-EDA11B9A473A}" dt="2023-06-09T06:19:43.837" v="69" actId="1076"/>
          <ac:spMkLst>
            <pc:docMk/>
            <pc:sldMk cId="2635422547" sldId="536"/>
            <ac:spMk id="313" creationId="{00000000-0000-0000-0000-000000000000}"/>
          </ac:spMkLst>
        </pc:spChg>
      </pc:sldChg>
      <pc:sldChg chg="modSp mod modNotes">
        <pc:chgData name="GOMEZ, Paula" userId="c93cf399-3ed7-4230-9282-8831e3fe5ae7" providerId="ADAL" clId="{1AB88A42-E63A-4C10-914A-EDA11B9A473A}" dt="2023-06-09T06:20:10.888" v="76" actId="1076"/>
        <pc:sldMkLst>
          <pc:docMk/>
          <pc:sldMk cId="965766940" sldId="537"/>
        </pc:sldMkLst>
        <pc:spChg chg="mod">
          <ac:chgData name="GOMEZ, Paula" userId="c93cf399-3ed7-4230-9282-8831e3fe5ae7" providerId="ADAL" clId="{1AB88A42-E63A-4C10-914A-EDA11B9A473A}" dt="2023-06-09T06:19:55.998" v="71" actId="1076"/>
          <ac:spMkLst>
            <pc:docMk/>
            <pc:sldMk cId="965766940" sldId="537"/>
            <ac:spMk id="318" creationId="{00000000-0000-0000-0000-000000000000}"/>
          </ac:spMkLst>
        </pc:spChg>
        <pc:spChg chg="mod">
          <ac:chgData name="GOMEZ, Paula" userId="c93cf399-3ed7-4230-9282-8831e3fe5ae7" providerId="ADAL" clId="{1AB88A42-E63A-4C10-914A-EDA11B9A473A}" dt="2023-06-09T06:20:10.888" v="76" actId="1076"/>
          <ac:spMkLst>
            <pc:docMk/>
            <pc:sldMk cId="965766940" sldId="537"/>
            <ac:spMk id="319" creationId="{00000000-0000-0000-0000-000000000000}"/>
          </ac:spMkLst>
        </pc:spChg>
      </pc:sldChg>
      <pc:sldChg chg="modSp mod">
        <pc:chgData name="GOMEZ, Paula" userId="c93cf399-3ed7-4230-9282-8831e3fe5ae7" providerId="ADAL" clId="{1AB88A42-E63A-4C10-914A-EDA11B9A473A}" dt="2023-06-09T06:21:11.513" v="142" actId="20577"/>
        <pc:sldMkLst>
          <pc:docMk/>
          <pc:sldMk cId="2814606920" sldId="538"/>
        </pc:sldMkLst>
        <pc:spChg chg="mod">
          <ac:chgData name="GOMEZ, Paula" userId="c93cf399-3ed7-4230-9282-8831e3fe5ae7" providerId="ADAL" clId="{1AB88A42-E63A-4C10-914A-EDA11B9A473A}" dt="2023-06-09T06:21:11.513" v="142" actId="20577"/>
          <ac:spMkLst>
            <pc:docMk/>
            <pc:sldMk cId="2814606920" sldId="538"/>
            <ac:spMk id="4" creationId="{00000000-0000-0000-0000-000000000000}"/>
          </ac:spMkLst>
        </pc:spChg>
        <pc:spChg chg="mod">
          <ac:chgData name="GOMEZ, Paula" userId="c93cf399-3ed7-4230-9282-8831e3fe5ae7" providerId="ADAL" clId="{1AB88A42-E63A-4C10-914A-EDA11B9A473A}" dt="2023-06-09T06:20:25.574" v="80" actId="255"/>
          <ac:spMkLst>
            <pc:docMk/>
            <pc:sldMk cId="2814606920" sldId="538"/>
            <ac:spMk id="327" creationId="{00000000-0000-0000-0000-000000000000}"/>
          </ac:spMkLst>
        </pc:spChg>
      </pc:sldChg>
      <pc:sldChg chg="modSp mod">
        <pc:chgData name="GOMEZ, Paula" userId="c93cf399-3ed7-4230-9282-8831e3fe5ae7" providerId="ADAL" clId="{1AB88A42-E63A-4C10-914A-EDA11B9A473A}" dt="2023-06-09T06:21:33.215" v="146" actId="1076"/>
        <pc:sldMkLst>
          <pc:docMk/>
          <pc:sldMk cId="2928783083" sldId="539"/>
        </pc:sldMkLst>
        <pc:spChg chg="mod">
          <ac:chgData name="GOMEZ, Paula" userId="c93cf399-3ed7-4230-9282-8831e3fe5ae7" providerId="ADAL" clId="{1AB88A42-E63A-4C10-914A-EDA11B9A473A}" dt="2023-06-09T06:21:19.849" v="143" actId="1076"/>
          <ac:spMkLst>
            <pc:docMk/>
            <pc:sldMk cId="2928783083" sldId="539"/>
            <ac:spMk id="334" creationId="{00000000-0000-0000-0000-000000000000}"/>
          </ac:spMkLst>
        </pc:spChg>
        <pc:spChg chg="mod">
          <ac:chgData name="GOMEZ, Paula" userId="c93cf399-3ed7-4230-9282-8831e3fe5ae7" providerId="ADAL" clId="{1AB88A42-E63A-4C10-914A-EDA11B9A473A}" dt="2023-06-09T06:21:33.215" v="146" actId="1076"/>
          <ac:spMkLst>
            <pc:docMk/>
            <pc:sldMk cId="2928783083" sldId="539"/>
            <ac:spMk id="335" creationId="{00000000-0000-0000-0000-000000000000}"/>
          </ac:spMkLst>
        </pc:spChg>
      </pc:sldChg>
      <pc:sldChg chg="modSp mod modAnim modNotes">
        <pc:chgData name="GOMEZ, Paula" userId="c93cf399-3ed7-4230-9282-8831e3fe5ae7" providerId="ADAL" clId="{1AB88A42-E63A-4C10-914A-EDA11B9A473A}" dt="2023-06-09T06:32:41.773" v="263"/>
        <pc:sldMkLst>
          <pc:docMk/>
          <pc:sldMk cId="3360023434" sldId="540"/>
        </pc:sldMkLst>
        <pc:spChg chg="mod">
          <ac:chgData name="GOMEZ, Paula" userId="c93cf399-3ed7-4230-9282-8831e3fe5ae7" providerId="ADAL" clId="{1AB88A42-E63A-4C10-914A-EDA11B9A473A}" dt="2023-06-09T06:31:48.737" v="252" actId="14100"/>
          <ac:spMkLst>
            <pc:docMk/>
            <pc:sldMk cId="3360023434" sldId="540"/>
            <ac:spMk id="2" creationId="{00000000-0000-0000-0000-000000000000}"/>
          </ac:spMkLst>
        </pc:spChg>
        <pc:spChg chg="mod">
          <ac:chgData name="GOMEZ, Paula" userId="c93cf399-3ed7-4230-9282-8831e3fe5ae7" providerId="ADAL" clId="{1AB88A42-E63A-4C10-914A-EDA11B9A473A}" dt="2023-06-09T06:32:07.483" v="255" actId="2711"/>
          <ac:spMkLst>
            <pc:docMk/>
            <pc:sldMk cId="3360023434" sldId="540"/>
            <ac:spMk id="3" creationId="{00000000-0000-0000-0000-000000000000}"/>
          </ac:spMkLst>
        </pc:spChg>
        <pc:spChg chg="mod">
          <ac:chgData name="GOMEZ, Paula" userId="c93cf399-3ed7-4230-9282-8831e3fe5ae7" providerId="ADAL" clId="{1AB88A42-E63A-4C10-914A-EDA11B9A473A}" dt="2023-06-09T06:14:17.528" v="0"/>
          <ac:spMkLst>
            <pc:docMk/>
            <pc:sldMk cId="3360023434" sldId="540"/>
            <ac:spMk id="7" creationId="{00000000-0000-0000-0000-000000000000}"/>
          </ac:spMkLst>
        </pc:spChg>
        <pc:spChg chg="mod">
          <ac:chgData name="GOMEZ, Paula" userId="c93cf399-3ed7-4230-9282-8831e3fe5ae7" providerId="ADAL" clId="{1AB88A42-E63A-4C10-914A-EDA11B9A473A}" dt="2023-06-09T06:17:58.785" v="39"/>
          <ac:spMkLst>
            <pc:docMk/>
            <pc:sldMk cId="3360023434" sldId="540"/>
            <ac:spMk id="10" creationId="{00000000-0000-0000-0000-000000000000}"/>
          </ac:spMkLst>
        </pc:spChg>
        <pc:spChg chg="mod">
          <ac:chgData name="GOMEZ, Paula" userId="c93cf399-3ed7-4230-9282-8831e3fe5ae7" providerId="ADAL" clId="{1AB88A42-E63A-4C10-914A-EDA11B9A473A}" dt="2023-06-09T06:32:23.054" v="260" actId="1076"/>
          <ac:spMkLst>
            <pc:docMk/>
            <pc:sldMk cId="3360023434" sldId="540"/>
            <ac:spMk id="13" creationId="{00000000-0000-0000-0000-000000000000}"/>
          </ac:spMkLst>
        </pc:spChg>
        <pc:picChg chg="mod">
          <ac:chgData name="GOMEZ, Paula" userId="c93cf399-3ed7-4230-9282-8831e3fe5ae7" providerId="ADAL" clId="{1AB88A42-E63A-4C10-914A-EDA11B9A473A}" dt="2023-06-09T06:14:17.528" v="0"/>
          <ac:picMkLst>
            <pc:docMk/>
            <pc:sldMk cId="3360023434" sldId="540"/>
            <ac:picMk id="12" creationId="{00000000-0000-0000-0000-000000000000}"/>
          </ac:picMkLst>
        </pc:picChg>
      </pc:sldChg>
      <pc:sldChg chg="addSp delSp modSp mod modClrScheme chgLayout modNotes">
        <pc:chgData name="GOMEZ, Paula" userId="c93cf399-3ed7-4230-9282-8831e3fe5ae7" providerId="ADAL" clId="{1AB88A42-E63A-4C10-914A-EDA11B9A473A}" dt="2023-06-09T06:32:53.447" v="264" actId="1076"/>
        <pc:sldMkLst>
          <pc:docMk/>
          <pc:sldMk cId="126146268" sldId="541"/>
        </pc:sldMkLst>
        <pc:spChg chg="add del mod ord">
          <ac:chgData name="GOMEZ, Paula" userId="c93cf399-3ed7-4230-9282-8831e3fe5ae7" providerId="ADAL" clId="{1AB88A42-E63A-4C10-914A-EDA11B9A473A}" dt="2023-06-09T06:23:35.654" v="163" actId="2711"/>
          <ac:spMkLst>
            <pc:docMk/>
            <pc:sldMk cId="126146268" sldId="541"/>
            <ac:spMk id="2" creationId="{E11810F8-400B-984F-8745-2BE919535012}"/>
          </ac:spMkLst>
        </pc:spChg>
        <pc:spChg chg="mod ord">
          <ac:chgData name="GOMEZ, Paula" userId="c93cf399-3ed7-4230-9282-8831e3fe5ae7" providerId="ADAL" clId="{1AB88A42-E63A-4C10-914A-EDA11B9A473A}" dt="2023-06-09T06:32:53.447" v="264" actId="1076"/>
          <ac:spMkLst>
            <pc:docMk/>
            <pc:sldMk cId="126146268" sldId="541"/>
            <ac:spMk id="3" creationId="{46B1022A-4C6C-784A-8C18-61C7DE578923}"/>
          </ac:spMkLst>
        </pc:spChg>
        <pc:spChg chg="del mod">
          <ac:chgData name="GOMEZ, Paula" userId="c93cf399-3ed7-4230-9282-8831e3fe5ae7" providerId="ADAL" clId="{1AB88A42-E63A-4C10-914A-EDA11B9A473A}" dt="2023-06-09T06:22:04.263" v="150" actId="478"/>
          <ac:spMkLst>
            <pc:docMk/>
            <pc:sldMk cId="126146268" sldId="541"/>
            <ac:spMk id="5" creationId="{00000000-0000-0000-0000-000000000000}"/>
          </ac:spMkLst>
        </pc:spChg>
      </pc:sldChg>
      <pc:sldChg chg="modSp mod modNotes">
        <pc:chgData name="GOMEZ, Paula" userId="c93cf399-3ed7-4230-9282-8831e3fe5ae7" providerId="ADAL" clId="{1AB88A42-E63A-4C10-914A-EDA11B9A473A}" dt="2023-06-09T07:03:02.243" v="589" actId="2711"/>
        <pc:sldMkLst>
          <pc:docMk/>
          <pc:sldMk cId="2602357476" sldId="542"/>
        </pc:sldMkLst>
        <pc:spChg chg="mod">
          <ac:chgData name="GOMEZ, Paula" userId="c93cf399-3ed7-4230-9282-8831e3fe5ae7" providerId="ADAL" clId="{1AB88A42-E63A-4C10-914A-EDA11B9A473A}" dt="2023-06-09T06:14:17.528" v="0"/>
          <ac:spMkLst>
            <pc:docMk/>
            <pc:sldMk cId="2602357476" sldId="542"/>
            <ac:spMk id="2" creationId="{F5B052AF-1B16-4B1A-B6AD-46F86879FA9C}"/>
          </ac:spMkLst>
        </pc:spChg>
        <pc:spChg chg="mod">
          <ac:chgData name="GOMEZ, Paula" userId="c93cf399-3ed7-4230-9282-8831e3fe5ae7" providerId="ADAL" clId="{1AB88A42-E63A-4C10-914A-EDA11B9A473A}" dt="2023-06-09T06:14:17.528" v="0"/>
          <ac:spMkLst>
            <pc:docMk/>
            <pc:sldMk cId="2602357476" sldId="542"/>
            <ac:spMk id="27" creationId="{00000000-0000-0000-0000-000000000000}"/>
          </ac:spMkLst>
        </pc:spChg>
        <pc:spChg chg="mod">
          <ac:chgData name="GOMEZ, Paula" userId="c93cf399-3ed7-4230-9282-8831e3fe5ae7" providerId="ADAL" clId="{1AB88A42-E63A-4C10-914A-EDA11B9A473A}" dt="2023-06-09T06:14:17.528" v="0"/>
          <ac:spMkLst>
            <pc:docMk/>
            <pc:sldMk cId="2602357476" sldId="542"/>
            <ac:spMk id="28" creationId="{00000000-0000-0000-0000-000000000000}"/>
          </ac:spMkLst>
        </pc:spChg>
        <pc:spChg chg="mod">
          <ac:chgData name="GOMEZ, Paula" userId="c93cf399-3ed7-4230-9282-8831e3fe5ae7" providerId="ADAL" clId="{1AB88A42-E63A-4C10-914A-EDA11B9A473A}" dt="2023-06-09T06:14:17.528" v="0"/>
          <ac:spMkLst>
            <pc:docMk/>
            <pc:sldMk cId="2602357476" sldId="542"/>
            <ac:spMk id="29" creationId="{00000000-0000-0000-0000-000000000000}"/>
          </ac:spMkLst>
        </pc:spChg>
        <pc:spChg chg="mod">
          <ac:chgData name="GOMEZ, Paula" userId="c93cf399-3ed7-4230-9282-8831e3fe5ae7" providerId="ADAL" clId="{1AB88A42-E63A-4C10-914A-EDA11B9A473A}" dt="2023-06-09T06:14:17.528" v="0"/>
          <ac:spMkLst>
            <pc:docMk/>
            <pc:sldMk cId="2602357476" sldId="542"/>
            <ac:spMk id="31" creationId="{00000000-0000-0000-0000-000000000000}"/>
          </ac:spMkLst>
        </pc:spChg>
        <pc:spChg chg="mod">
          <ac:chgData name="GOMEZ, Paula" userId="c93cf399-3ed7-4230-9282-8831e3fe5ae7" providerId="ADAL" clId="{1AB88A42-E63A-4C10-914A-EDA11B9A473A}" dt="2023-06-09T06:14:17.528" v="0"/>
          <ac:spMkLst>
            <pc:docMk/>
            <pc:sldMk cId="2602357476" sldId="542"/>
            <ac:spMk id="32" creationId="{00000000-0000-0000-0000-000000000000}"/>
          </ac:spMkLst>
        </pc:spChg>
        <pc:spChg chg="mod">
          <ac:chgData name="GOMEZ, Paula" userId="c93cf399-3ed7-4230-9282-8831e3fe5ae7" providerId="ADAL" clId="{1AB88A42-E63A-4C10-914A-EDA11B9A473A}" dt="2023-06-09T06:14:17.528" v="0"/>
          <ac:spMkLst>
            <pc:docMk/>
            <pc:sldMk cId="2602357476" sldId="542"/>
            <ac:spMk id="34" creationId="{00000000-0000-0000-0000-000000000000}"/>
          </ac:spMkLst>
        </pc:spChg>
        <pc:spChg chg="mod">
          <ac:chgData name="GOMEZ, Paula" userId="c93cf399-3ed7-4230-9282-8831e3fe5ae7" providerId="ADAL" clId="{1AB88A42-E63A-4C10-914A-EDA11B9A473A}" dt="2023-06-09T06:14:17.528" v="0"/>
          <ac:spMkLst>
            <pc:docMk/>
            <pc:sldMk cId="2602357476" sldId="542"/>
            <ac:spMk id="36" creationId="{00000000-0000-0000-0000-000000000000}"/>
          </ac:spMkLst>
        </pc:spChg>
        <pc:spChg chg="mod">
          <ac:chgData name="GOMEZ, Paula" userId="c93cf399-3ed7-4230-9282-8831e3fe5ae7" providerId="ADAL" clId="{1AB88A42-E63A-4C10-914A-EDA11B9A473A}" dt="2023-06-09T06:14:17.528" v="0"/>
          <ac:spMkLst>
            <pc:docMk/>
            <pc:sldMk cId="2602357476" sldId="542"/>
            <ac:spMk id="37" creationId="{00000000-0000-0000-0000-000000000000}"/>
          </ac:spMkLst>
        </pc:spChg>
        <pc:spChg chg="mod">
          <ac:chgData name="GOMEZ, Paula" userId="c93cf399-3ed7-4230-9282-8831e3fe5ae7" providerId="ADAL" clId="{1AB88A42-E63A-4C10-914A-EDA11B9A473A}" dt="2023-06-09T06:14:17.528" v="0"/>
          <ac:spMkLst>
            <pc:docMk/>
            <pc:sldMk cId="2602357476" sldId="542"/>
            <ac:spMk id="38" creationId="{00000000-0000-0000-0000-000000000000}"/>
          </ac:spMkLst>
        </pc:spChg>
        <pc:spChg chg="mod">
          <ac:chgData name="GOMEZ, Paula" userId="c93cf399-3ed7-4230-9282-8831e3fe5ae7" providerId="ADAL" clId="{1AB88A42-E63A-4C10-914A-EDA11B9A473A}" dt="2023-06-09T06:14:17.528" v="0"/>
          <ac:spMkLst>
            <pc:docMk/>
            <pc:sldMk cId="2602357476" sldId="542"/>
            <ac:spMk id="39" creationId="{00000000-0000-0000-0000-000000000000}"/>
          </ac:spMkLst>
        </pc:spChg>
        <pc:spChg chg="mod">
          <ac:chgData name="GOMEZ, Paula" userId="c93cf399-3ed7-4230-9282-8831e3fe5ae7" providerId="ADAL" clId="{1AB88A42-E63A-4C10-914A-EDA11B9A473A}" dt="2023-06-09T06:14:17.528" v="0"/>
          <ac:spMkLst>
            <pc:docMk/>
            <pc:sldMk cId="2602357476" sldId="542"/>
            <ac:spMk id="40" creationId="{00000000-0000-0000-0000-000000000000}"/>
          </ac:spMkLst>
        </pc:spChg>
        <pc:spChg chg="mod">
          <ac:chgData name="GOMEZ, Paula" userId="c93cf399-3ed7-4230-9282-8831e3fe5ae7" providerId="ADAL" clId="{1AB88A42-E63A-4C10-914A-EDA11B9A473A}" dt="2023-06-09T06:14:17.528" v="0"/>
          <ac:spMkLst>
            <pc:docMk/>
            <pc:sldMk cId="2602357476" sldId="542"/>
            <ac:spMk id="42" creationId="{00000000-0000-0000-0000-000000000000}"/>
          </ac:spMkLst>
        </pc:spChg>
        <pc:spChg chg="mod">
          <ac:chgData name="GOMEZ, Paula" userId="c93cf399-3ed7-4230-9282-8831e3fe5ae7" providerId="ADAL" clId="{1AB88A42-E63A-4C10-914A-EDA11B9A473A}" dt="2023-06-09T06:14:17.528" v="0"/>
          <ac:spMkLst>
            <pc:docMk/>
            <pc:sldMk cId="2602357476" sldId="542"/>
            <ac:spMk id="43" creationId="{00000000-0000-0000-0000-000000000000}"/>
          </ac:spMkLst>
        </pc:spChg>
        <pc:spChg chg="mod">
          <ac:chgData name="GOMEZ, Paula" userId="c93cf399-3ed7-4230-9282-8831e3fe5ae7" providerId="ADAL" clId="{1AB88A42-E63A-4C10-914A-EDA11B9A473A}" dt="2023-06-09T07:03:02.243" v="589" actId="2711"/>
          <ac:spMkLst>
            <pc:docMk/>
            <pc:sldMk cId="2602357476" sldId="542"/>
            <ac:spMk id="52227" creationId="{00000000-0000-0000-0000-000000000000}"/>
          </ac:spMkLst>
        </pc:spChg>
        <pc:spChg chg="mod">
          <ac:chgData name="GOMEZ, Paula" userId="c93cf399-3ed7-4230-9282-8831e3fe5ae7" providerId="ADAL" clId="{1AB88A42-E63A-4C10-914A-EDA11B9A473A}" dt="2023-06-09T06:14:17.528" v="0"/>
          <ac:spMkLst>
            <pc:docMk/>
            <pc:sldMk cId="2602357476" sldId="542"/>
            <ac:spMk id="52232" creationId="{00000000-0000-0000-0000-000000000000}"/>
          </ac:spMkLst>
        </pc:spChg>
        <pc:grpChg chg="mod">
          <ac:chgData name="GOMEZ, Paula" userId="c93cf399-3ed7-4230-9282-8831e3fe5ae7" providerId="ADAL" clId="{1AB88A42-E63A-4C10-914A-EDA11B9A473A}" dt="2023-06-09T06:14:17.528" v="0"/>
          <ac:grpSpMkLst>
            <pc:docMk/>
            <pc:sldMk cId="2602357476" sldId="542"/>
            <ac:grpSpMk id="26" creationId="{00000000-0000-0000-0000-000000000000}"/>
          </ac:grpSpMkLst>
        </pc:grpChg>
        <pc:grpChg chg="mod">
          <ac:chgData name="GOMEZ, Paula" userId="c93cf399-3ed7-4230-9282-8831e3fe5ae7" providerId="ADAL" clId="{1AB88A42-E63A-4C10-914A-EDA11B9A473A}" dt="2023-06-09T06:14:17.528" v="0"/>
          <ac:grpSpMkLst>
            <pc:docMk/>
            <pc:sldMk cId="2602357476" sldId="542"/>
            <ac:grpSpMk id="30" creationId="{00000000-0000-0000-0000-000000000000}"/>
          </ac:grpSpMkLst>
        </pc:grpChg>
        <pc:grpChg chg="mod">
          <ac:chgData name="GOMEZ, Paula" userId="c93cf399-3ed7-4230-9282-8831e3fe5ae7" providerId="ADAL" clId="{1AB88A42-E63A-4C10-914A-EDA11B9A473A}" dt="2023-06-09T06:14:17.528" v="0"/>
          <ac:grpSpMkLst>
            <pc:docMk/>
            <pc:sldMk cId="2602357476" sldId="542"/>
            <ac:grpSpMk id="33" creationId="{00000000-0000-0000-0000-000000000000}"/>
          </ac:grpSpMkLst>
        </pc:grpChg>
        <pc:grpChg chg="mod">
          <ac:chgData name="GOMEZ, Paula" userId="c93cf399-3ed7-4230-9282-8831e3fe5ae7" providerId="ADAL" clId="{1AB88A42-E63A-4C10-914A-EDA11B9A473A}" dt="2023-06-09T06:14:17.528" v="0"/>
          <ac:grpSpMkLst>
            <pc:docMk/>
            <pc:sldMk cId="2602357476" sldId="542"/>
            <ac:grpSpMk id="35" creationId="{00000000-0000-0000-0000-000000000000}"/>
          </ac:grpSpMkLst>
        </pc:grpChg>
        <pc:grpChg chg="mod">
          <ac:chgData name="GOMEZ, Paula" userId="c93cf399-3ed7-4230-9282-8831e3fe5ae7" providerId="ADAL" clId="{1AB88A42-E63A-4C10-914A-EDA11B9A473A}" dt="2023-06-09T06:14:17.528" v="0"/>
          <ac:grpSpMkLst>
            <pc:docMk/>
            <pc:sldMk cId="2602357476" sldId="542"/>
            <ac:grpSpMk id="41" creationId="{00000000-0000-0000-0000-000000000000}"/>
          </ac:grpSpMkLst>
        </pc:grpChg>
        <pc:graphicFrameChg chg="mod">
          <ac:chgData name="GOMEZ, Paula" userId="c93cf399-3ed7-4230-9282-8831e3fe5ae7" providerId="ADAL" clId="{1AB88A42-E63A-4C10-914A-EDA11B9A473A}" dt="2023-06-09T06:14:17.528" v="0"/>
          <ac:graphicFrameMkLst>
            <pc:docMk/>
            <pc:sldMk cId="2602357476" sldId="542"/>
            <ac:graphicFrameMk id="25" creationId="{00000000-0000-0000-0000-000000000000}"/>
          </ac:graphicFrameMkLst>
        </pc:graphicFrameChg>
      </pc:sldChg>
      <pc:sldChg chg="modSp mod modNotes">
        <pc:chgData name="GOMEZ, Paula" userId="c93cf399-3ed7-4230-9282-8831e3fe5ae7" providerId="ADAL" clId="{1AB88A42-E63A-4C10-914A-EDA11B9A473A}" dt="2023-06-09T06:24:41.600" v="179" actId="14100"/>
        <pc:sldMkLst>
          <pc:docMk/>
          <pc:sldMk cId="861506884" sldId="543"/>
        </pc:sldMkLst>
        <pc:spChg chg="mod">
          <ac:chgData name="GOMEZ, Paula" userId="c93cf399-3ed7-4230-9282-8831e3fe5ae7" providerId="ADAL" clId="{1AB88A42-E63A-4C10-914A-EDA11B9A473A}" dt="2023-06-09T06:24:41.600" v="179" actId="14100"/>
          <ac:spMkLst>
            <pc:docMk/>
            <pc:sldMk cId="861506884" sldId="543"/>
            <ac:spMk id="2" creationId="{7182DEAD-C46C-6E47-9622-CDC83EC41692}"/>
          </ac:spMkLst>
        </pc:spChg>
        <pc:spChg chg="mod">
          <ac:chgData name="GOMEZ, Paula" userId="c93cf399-3ed7-4230-9282-8831e3fe5ae7" providerId="ADAL" clId="{1AB88A42-E63A-4C10-914A-EDA11B9A473A}" dt="2023-06-09T06:24:29.074" v="176" actId="1035"/>
          <ac:spMkLst>
            <pc:docMk/>
            <pc:sldMk cId="861506884" sldId="543"/>
            <ac:spMk id="3" creationId="{8AE488BC-7B40-104E-B7A7-54E7B5B0D400}"/>
          </ac:spMkLst>
        </pc:spChg>
      </pc:sldChg>
      <pc:sldChg chg="addSp delSp modSp mod modClrScheme chgLayout modNotes">
        <pc:chgData name="GOMEZ, Paula" userId="c93cf399-3ed7-4230-9282-8831e3fe5ae7" providerId="ADAL" clId="{1AB88A42-E63A-4C10-914A-EDA11B9A473A}" dt="2023-06-09T06:35:53.596" v="294" actId="478"/>
        <pc:sldMkLst>
          <pc:docMk/>
          <pc:sldMk cId="1091452336" sldId="544"/>
        </pc:sldMkLst>
        <pc:spChg chg="add del mod ord">
          <ac:chgData name="GOMEZ, Paula" userId="c93cf399-3ed7-4230-9282-8831e3fe5ae7" providerId="ADAL" clId="{1AB88A42-E63A-4C10-914A-EDA11B9A473A}" dt="2023-06-09T06:34:29.044" v="273" actId="700"/>
          <ac:spMkLst>
            <pc:docMk/>
            <pc:sldMk cId="1091452336" sldId="544"/>
            <ac:spMk id="3" creationId="{96A92073-7D1F-45F2-8BBD-290DDEFC2625}"/>
          </ac:spMkLst>
        </pc:spChg>
        <pc:spChg chg="add del mod ord">
          <ac:chgData name="GOMEZ, Paula" userId="c93cf399-3ed7-4230-9282-8831e3fe5ae7" providerId="ADAL" clId="{1AB88A42-E63A-4C10-914A-EDA11B9A473A}" dt="2023-06-09T06:34:33.384" v="274" actId="478"/>
          <ac:spMkLst>
            <pc:docMk/>
            <pc:sldMk cId="1091452336" sldId="544"/>
            <ac:spMk id="4" creationId="{7B94FD81-5F2B-474B-8E29-BC2083E4C585}"/>
          </ac:spMkLst>
        </pc:spChg>
        <pc:spChg chg="add del mod ord">
          <ac:chgData name="GOMEZ, Paula" userId="c93cf399-3ed7-4230-9282-8831e3fe5ae7" providerId="ADAL" clId="{1AB88A42-E63A-4C10-914A-EDA11B9A473A}" dt="2023-06-09T06:34:52.243" v="278" actId="478"/>
          <ac:spMkLst>
            <pc:docMk/>
            <pc:sldMk cId="1091452336" sldId="544"/>
            <ac:spMk id="5" creationId="{C4FE70E7-6A9F-40E3-BB89-D4E7E452A929}"/>
          </ac:spMkLst>
        </pc:spChg>
        <pc:spChg chg="add del mod ord">
          <ac:chgData name="GOMEZ, Paula" userId="c93cf399-3ed7-4230-9282-8831e3fe5ae7" providerId="ADAL" clId="{1AB88A42-E63A-4C10-914A-EDA11B9A473A}" dt="2023-06-09T06:35:11.283" v="282" actId="478"/>
          <ac:spMkLst>
            <pc:docMk/>
            <pc:sldMk cId="1091452336" sldId="544"/>
            <ac:spMk id="6" creationId="{977D8660-DA14-4BD1-BC9E-3CD3BCFE32F3}"/>
          </ac:spMkLst>
        </pc:spChg>
        <pc:spChg chg="add del mod ord">
          <ac:chgData name="GOMEZ, Paula" userId="c93cf399-3ed7-4230-9282-8831e3fe5ae7" providerId="ADAL" clId="{1AB88A42-E63A-4C10-914A-EDA11B9A473A}" dt="2023-06-09T06:35:53.596" v="294" actId="478"/>
          <ac:spMkLst>
            <pc:docMk/>
            <pc:sldMk cId="1091452336" sldId="544"/>
            <ac:spMk id="7" creationId="{B0953C4A-33A3-4719-9057-CD0D30080A2A}"/>
          </ac:spMkLst>
        </pc:spChg>
        <pc:spChg chg="mod">
          <ac:chgData name="GOMEZ, Paula" userId="c93cf399-3ed7-4230-9282-8831e3fe5ae7" providerId="ADAL" clId="{1AB88A42-E63A-4C10-914A-EDA11B9A473A}" dt="2023-06-09T06:35:48.854" v="293" actId="1038"/>
          <ac:spMkLst>
            <pc:docMk/>
            <pc:sldMk cId="1091452336" sldId="544"/>
            <ac:spMk id="433" creationId="{00000000-0000-0000-0000-000000000000}"/>
          </ac:spMkLst>
        </pc:spChg>
        <pc:picChg chg="mod">
          <ac:chgData name="GOMEZ, Paula" userId="c93cf399-3ed7-4230-9282-8831e3fe5ae7" providerId="ADAL" clId="{1AB88A42-E63A-4C10-914A-EDA11B9A473A}" dt="2023-06-09T06:34:59.733" v="280" actId="1076"/>
          <ac:picMkLst>
            <pc:docMk/>
            <pc:sldMk cId="1091452336" sldId="544"/>
            <ac:picMk id="2" creationId="{00000000-0000-0000-0000-000000000000}"/>
          </ac:picMkLst>
        </pc:picChg>
      </pc:sldChg>
      <pc:sldChg chg="modSp mod modNotes">
        <pc:chgData name="GOMEZ, Paula" userId="c93cf399-3ed7-4230-9282-8831e3fe5ae7" providerId="ADAL" clId="{1AB88A42-E63A-4C10-914A-EDA11B9A473A}" dt="2023-06-09T06:39:28.019" v="340" actId="2711"/>
        <pc:sldMkLst>
          <pc:docMk/>
          <pc:sldMk cId="255340205" sldId="545"/>
        </pc:sldMkLst>
        <pc:spChg chg="mod">
          <ac:chgData name="GOMEZ, Paula" userId="c93cf399-3ed7-4230-9282-8831e3fe5ae7" providerId="ADAL" clId="{1AB88A42-E63A-4C10-914A-EDA11B9A473A}" dt="2023-06-09T06:39:28.019" v="340" actId="2711"/>
          <ac:spMkLst>
            <pc:docMk/>
            <pc:sldMk cId="255340205" sldId="545"/>
            <ac:spMk id="13" creationId="{4D1E3A3C-CD1E-6D4D-8819-9B33B5E34981}"/>
          </ac:spMkLst>
        </pc:spChg>
        <pc:spChg chg="mod">
          <ac:chgData name="GOMEZ, Paula" userId="c93cf399-3ed7-4230-9282-8831e3fe5ae7" providerId="ADAL" clId="{1AB88A42-E63A-4C10-914A-EDA11B9A473A}" dt="2023-06-09T06:14:17.528" v="0"/>
          <ac:spMkLst>
            <pc:docMk/>
            <pc:sldMk cId="255340205" sldId="545"/>
            <ac:spMk id="20" creationId="{E864E6A3-52E7-EB42-AE57-D3C6E011E44D}"/>
          </ac:spMkLst>
        </pc:spChg>
        <pc:spChg chg="mod">
          <ac:chgData name="GOMEZ, Paula" userId="c93cf399-3ed7-4230-9282-8831e3fe5ae7" providerId="ADAL" clId="{1AB88A42-E63A-4C10-914A-EDA11B9A473A}" dt="2023-06-09T06:14:17.528" v="0"/>
          <ac:spMkLst>
            <pc:docMk/>
            <pc:sldMk cId="255340205" sldId="545"/>
            <ac:spMk id="21" creationId="{6F6B2E69-2360-9C4A-98EE-D610D7F4544E}"/>
          </ac:spMkLst>
        </pc:spChg>
        <pc:spChg chg="mod">
          <ac:chgData name="GOMEZ, Paula" userId="c93cf399-3ed7-4230-9282-8831e3fe5ae7" providerId="ADAL" clId="{1AB88A42-E63A-4C10-914A-EDA11B9A473A}" dt="2023-06-09T06:14:17.528" v="0"/>
          <ac:spMkLst>
            <pc:docMk/>
            <pc:sldMk cId="255340205" sldId="545"/>
            <ac:spMk id="22" creationId="{540FF2E4-AC2D-E142-BC5A-DCD3C1DB7BCF}"/>
          </ac:spMkLst>
        </pc:spChg>
        <pc:spChg chg="mod">
          <ac:chgData name="GOMEZ, Paula" userId="c93cf399-3ed7-4230-9282-8831e3fe5ae7" providerId="ADAL" clId="{1AB88A42-E63A-4C10-914A-EDA11B9A473A}" dt="2023-06-09T06:14:17.528" v="0"/>
          <ac:spMkLst>
            <pc:docMk/>
            <pc:sldMk cId="255340205" sldId="545"/>
            <ac:spMk id="23" creationId="{86E5966A-14C4-134A-969C-1DB65EE2E8C0}"/>
          </ac:spMkLst>
        </pc:spChg>
        <pc:spChg chg="mod">
          <ac:chgData name="GOMEZ, Paula" userId="c93cf399-3ed7-4230-9282-8831e3fe5ae7" providerId="ADAL" clId="{1AB88A42-E63A-4C10-914A-EDA11B9A473A}" dt="2023-06-09T06:14:17.528" v="0"/>
          <ac:spMkLst>
            <pc:docMk/>
            <pc:sldMk cId="255340205" sldId="545"/>
            <ac:spMk id="24" creationId="{6952DE5A-60F0-B646-A411-8761CD5F4818}"/>
          </ac:spMkLst>
        </pc:spChg>
        <pc:spChg chg="mod">
          <ac:chgData name="GOMEZ, Paula" userId="c93cf399-3ed7-4230-9282-8831e3fe5ae7" providerId="ADAL" clId="{1AB88A42-E63A-4C10-914A-EDA11B9A473A}" dt="2023-06-09T06:14:17.528" v="0"/>
          <ac:spMkLst>
            <pc:docMk/>
            <pc:sldMk cId="255340205" sldId="545"/>
            <ac:spMk id="25" creationId="{1E8C38D8-6677-394B-A09F-3BAAC985B61D}"/>
          </ac:spMkLst>
        </pc:spChg>
        <pc:spChg chg="mod">
          <ac:chgData name="GOMEZ, Paula" userId="c93cf399-3ed7-4230-9282-8831e3fe5ae7" providerId="ADAL" clId="{1AB88A42-E63A-4C10-914A-EDA11B9A473A}" dt="2023-06-09T06:14:17.528" v="0"/>
          <ac:spMkLst>
            <pc:docMk/>
            <pc:sldMk cId="255340205" sldId="545"/>
            <ac:spMk id="26" creationId="{D661309F-D5C4-EA44-8EDD-3484B341BCDF}"/>
          </ac:spMkLst>
        </pc:spChg>
        <pc:spChg chg="mod">
          <ac:chgData name="GOMEZ, Paula" userId="c93cf399-3ed7-4230-9282-8831e3fe5ae7" providerId="ADAL" clId="{1AB88A42-E63A-4C10-914A-EDA11B9A473A}" dt="2023-06-09T06:14:17.528" v="0"/>
          <ac:spMkLst>
            <pc:docMk/>
            <pc:sldMk cId="255340205" sldId="545"/>
            <ac:spMk id="27" creationId="{456601F4-9998-BB42-A000-2BC0584092BB}"/>
          </ac:spMkLst>
        </pc:spChg>
        <pc:spChg chg="mod">
          <ac:chgData name="GOMEZ, Paula" userId="c93cf399-3ed7-4230-9282-8831e3fe5ae7" providerId="ADAL" clId="{1AB88A42-E63A-4C10-914A-EDA11B9A473A}" dt="2023-06-09T06:14:17.528" v="0"/>
          <ac:spMkLst>
            <pc:docMk/>
            <pc:sldMk cId="255340205" sldId="545"/>
            <ac:spMk id="28" creationId="{322E2F50-0D71-5C4E-90C6-DCF8E46F25A4}"/>
          </ac:spMkLst>
        </pc:spChg>
        <pc:spChg chg="mod">
          <ac:chgData name="GOMEZ, Paula" userId="c93cf399-3ed7-4230-9282-8831e3fe5ae7" providerId="ADAL" clId="{1AB88A42-E63A-4C10-914A-EDA11B9A473A}" dt="2023-06-09T06:14:17.528" v="0"/>
          <ac:spMkLst>
            <pc:docMk/>
            <pc:sldMk cId="255340205" sldId="545"/>
            <ac:spMk id="29" creationId="{B5666BC2-E799-4642-8BF8-6478C54869EB}"/>
          </ac:spMkLst>
        </pc:spChg>
        <pc:spChg chg="mod">
          <ac:chgData name="GOMEZ, Paula" userId="c93cf399-3ed7-4230-9282-8831e3fe5ae7" providerId="ADAL" clId="{1AB88A42-E63A-4C10-914A-EDA11B9A473A}" dt="2023-06-09T06:14:17.528" v="0"/>
          <ac:spMkLst>
            <pc:docMk/>
            <pc:sldMk cId="255340205" sldId="545"/>
            <ac:spMk id="30" creationId="{37C7E917-B5DF-8246-AE82-3B1B0E201F6A}"/>
          </ac:spMkLst>
        </pc:spChg>
        <pc:grpChg chg="mod">
          <ac:chgData name="GOMEZ, Paula" userId="c93cf399-3ed7-4230-9282-8831e3fe5ae7" providerId="ADAL" clId="{1AB88A42-E63A-4C10-914A-EDA11B9A473A}" dt="2023-06-09T06:14:17.528" v="0"/>
          <ac:grpSpMkLst>
            <pc:docMk/>
            <pc:sldMk cId="255340205" sldId="545"/>
            <ac:grpSpMk id="19" creationId="{CB13445C-607C-A747-9CCA-6BB9675E2263}"/>
          </ac:grpSpMkLst>
        </pc:grpChg>
        <pc:picChg chg="mod">
          <ac:chgData name="GOMEZ, Paula" userId="c93cf399-3ed7-4230-9282-8831e3fe5ae7" providerId="ADAL" clId="{1AB88A42-E63A-4C10-914A-EDA11B9A473A}" dt="2023-06-09T06:14:17.528" v="0"/>
          <ac:picMkLst>
            <pc:docMk/>
            <pc:sldMk cId="255340205" sldId="545"/>
            <ac:picMk id="18" creationId="{61EB216F-0068-DD47-B64A-A9E76B2C8F49}"/>
          </ac:picMkLst>
        </pc:picChg>
      </pc:sldChg>
      <pc:sldChg chg="modSp modNotes">
        <pc:chgData name="GOMEZ, Paula" userId="c93cf399-3ed7-4230-9282-8831e3fe5ae7" providerId="ADAL" clId="{1AB88A42-E63A-4C10-914A-EDA11B9A473A}" dt="2023-06-09T07:03:35.743" v="594" actId="1038"/>
        <pc:sldMkLst>
          <pc:docMk/>
          <pc:sldMk cId="2864939410" sldId="546"/>
        </pc:sldMkLst>
        <pc:spChg chg="mod">
          <ac:chgData name="GOMEZ, Paula" userId="c93cf399-3ed7-4230-9282-8831e3fe5ae7" providerId="ADAL" clId="{1AB88A42-E63A-4C10-914A-EDA11B9A473A}" dt="2023-06-09T07:03:35.743" v="594" actId="1038"/>
          <ac:spMkLst>
            <pc:docMk/>
            <pc:sldMk cId="2864939410" sldId="546"/>
            <ac:spMk id="2" creationId="{AFB6A92B-BD39-1042-B812-3F0784C74F5C}"/>
          </ac:spMkLst>
        </pc:spChg>
        <pc:spChg chg="mod">
          <ac:chgData name="GOMEZ, Paula" userId="c93cf399-3ed7-4230-9282-8831e3fe5ae7" providerId="ADAL" clId="{1AB88A42-E63A-4C10-914A-EDA11B9A473A}" dt="2023-06-09T06:39:50.544" v="346" actId="14100"/>
          <ac:spMkLst>
            <pc:docMk/>
            <pc:sldMk cId="2864939410" sldId="546"/>
            <ac:spMk id="3" creationId="{32D5889A-32CA-B242-983C-DB715E5FE9E7}"/>
          </ac:spMkLst>
        </pc:spChg>
        <pc:spChg chg="mod">
          <ac:chgData name="GOMEZ, Paula" userId="c93cf399-3ed7-4230-9282-8831e3fe5ae7" providerId="ADAL" clId="{1AB88A42-E63A-4C10-914A-EDA11B9A473A}" dt="2023-06-09T06:39:50.544" v="346" actId="14100"/>
          <ac:spMkLst>
            <pc:docMk/>
            <pc:sldMk cId="2864939410" sldId="546"/>
            <ac:spMk id="4" creationId="{0674719E-23EC-7242-A9AE-2FDEEBA21F08}"/>
          </ac:spMkLst>
        </pc:spChg>
        <pc:spChg chg="mod">
          <ac:chgData name="GOMEZ, Paula" userId="c93cf399-3ed7-4230-9282-8831e3fe5ae7" providerId="ADAL" clId="{1AB88A42-E63A-4C10-914A-EDA11B9A473A}" dt="2023-06-09T06:39:50.544" v="346" actId="14100"/>
          <ac:spMkLst>
            <pc:docMk/>
            <pc:sldMk cId="2864939410" sldId="546"/>
            <ac:spMk id="5" creationId="{A4A10F61-EEF8-BB4A-A7C8-7FABF95FC9A0}"/>
          </ac:spMkLst>
        </pc:spChg>
        <pc:spChg chg="mod">
          <ac:chgData name="GOMEZ, Paula" userId="c93cf399-3ed7-4230-9282-8831e3fe5ae7" providerId="ADAL" clId="{1AB88A42-E63A-4C10-914A-EDA11B9A473A}" dt="2023-06-09T06:39:50.544" v="346" actId="14100"/>
          <ac:spMkLst>
            <pc:docMk/>
            <pc:sldMk cId="2864939410" sldId="546"/>
            <ac:spMk id="6" creationId="{DB95BC76-4371-7446-AB1C-C3B38F917880}"/>
          </ac:spMkLst>
        </pc:spChg>
        <pc:spChg chg="mod">
          <ac:chgData name="GOMEZ, Paula" userId="c93cf399-3ed7-4230-9282-8831e3fe5ae7" providerId="ADAL" clId="{1AB88A42-E63A-4C10-914A-EDA11B9A473A}" dt="2023-06-09T06:39:50.544" v="346" actId="14100"/>
          <ac:spMkLst>
            <pc:docMk/>
            <pc:sldMk cId="2864939410" sldId="546"/>
            <ac:spMk id="7" creationId="{D2E1D0A8-E06E-5D48-BF96-3342BD7D2DD7}"/>
          </ac:spMkLst>
        </pc:spChg>
        <pc:spChg chg="mod">
          <ac:chgData name="GOMEZ, Paula" userId="c93cf399-3ed7-4230-9282-8831e3fe5ae7" providerId="ADAL" clId="{1AB88A42-E63A-4C10-914A-EDA11B9A473A}" dt="2023-06-09T06:39:50.544" v="346" actId="14100"/>
          <ac:spMkLst>
            <pc:docMk/>
            <pc:sldMk cId="2864939410" sldId="546"/>
            <ac:spMk id="8" creationId="{E491BA50-F19A-5C4A-9D78-9BBD3D2B458E}"/>
          </ac:spMkLst>
        </pc:spChg>
        <pc:spChg chg="mod">
          <ac:chgData name="GOMEZ, Paula" userId="c93cf399-3ed7-4230-9282-8831e3fe5ae7" providerId="ADAL" clId="{1AB88A42-E63A-4C10-914A-EDA11B9A473A}" dt="2023-06-09T06:39:50.544" v="346" actId="14100"/>
          <ac:spMkLst>
            <pc:docMk/>
            <pc:sldMk cId="2864939410" sldId="546"/>
            <ac:spMk id="9" creationId="{E53F72B9-CABC-D042-BE84-E556D00BD1C6}"/>
          </ac:spMkLst>
        </pc:spChg>
        <pc:spChg chg="mod">
          <ac:chgData name="GOMEZ, Paula" userId="c93cf399-3ed7-4230-9282-8831e3fe5ae7" providerId="ADAL" clId="{1AB88A42-E63A-4C10-914A-EDA11B9A473A}" dt="2023-06-09T06:39:50.544" v="346" actId="14100"/>
          <ac:spMkLst>
            <pc:docMk/>
            <pc:sldMk cId="2864939410" sldId="546"/>
            <ac:spMk id="10" creationId="{5E23CF61-9B3E-6B45-8946-90DB2B55C76E}"/>
          </ac:spMkLst>
        </pc:spChg>
        <pc:spChg chg="mod">
          <ac:chgData name="GOMEZ, Paula" userId="c93cf399-3ed7-4230-9282-8831e3fe5ae7" providerId="ADAL" clId="{1AB88A42-E63A-4C10-914A-EDA11B9A473A}" dt="2023-06-09T06:39:50.544" v="346" actId="14100"/>
          <ac:spMkLst>
            <pc:docMk/>
            <pc:sldMk cId="2864939410" sldId="546"/>
            <ac:spMk id="11" creationId="{EB8B927F-3483-1C46-A875-7BD736BD16D9}"/>
          </ac:spMkLst>
        </pc:spChg>
        <pc:spChg chg="mod">
          <ac:chgData name="GOMEZ, Paula" userId="c93cf399-3ed7-4230-9282-8831e3fe5ae7" providerId="ADAL" clId="{1AB88A42-E63A-4C10-914A-EDA11B9A473A}" dt="2023-06-09T06:39:50.544" v="346" actId="14100"/>
          <ac:spMkLst>
            <pc:docMk/>
            <pc:sldMk cId="2864939410" sldId="546"/>
            <ac:spMk id="12" creationId="{1791345E-3EB9-CF41-8F2D-DC3BD0ACC3F9}"/>
          </ac:spMkLst>
        </pc:spChg>
        <pc:spChg chg="mod">
          <ac:chgData name="GOMEZ, Paula" userId="c93cf399-3ed7-4230-9282-8831e3fe5ae7" providerId="ADAL" clId="{1AB88A42-E63A-4C10-914A-EDA11B9A473A}" dt="2023-06-09T06:39:50.544" v="346" actId="14100"/>
          <ac:spMkLst>
            <pc:docMk/>
            <pc:sldMk cId="2864939410" sldId="546"/>
            <ac:spMk id="13" creationId="{55BC55BC-7C08-0E40-8B98-DFD6C0BB9DB4}"/>
          </ac:spMkLst>
        </pc:spChg>
        <pc:spChg chg="mod">
          <ac:chgData name="GOMEZ, Paula" userId="c93cf399-3ed7-4230-9282-8831e3fe5ae7" providerId="ADAL" clId="{1AB88A42-E63A-4C10-914A-EDA11B9A473A}" dt="2023-06-09T06:39:50.544" v="346" actId="14100"/>
          <ac:spMkLst>
            <pc:docMk/>
            <pc:sldMk cId="2864939410" sldId="546"/>
            <ac:spMk id="14" creationId="{D0D54CC9-22BA-1A4A-95A5-B695C5C96814}"/>
          </ac:spMkLst>
        </pc:spChg>
        <pc:spChg chg="mod">
          <ac:chgData name="GOMEZ, Paula" userId="c93cf399-3ed7-4230-9282-8831e3fe5ae7" providerId="ADAL" clId="{1AB88A42-E63A-4C10-914A-EDA11B9A473A}" dt="2023-06-09T06:39:50.544" v="346" actId="14100"/>
          <ac:spMkLst>
            <pc:docMk/>
            <pc:sldMk cId="2864939410" sldId="546"/>
            <ac:spMk id="15" creationId="{90660846-C8B8-3F46-99CE-E5F15223F2B6}"/>
          </ac:spMkLst>
        </pc:spChg>
        <pc:spChg chg="mod">
          <ac:chgData name="GOMEZ, Paula" userId="c93cf399-3ed7-4230-9282-8831e3fe5ae7" providerId="ADAL" clId="{1AB88A42-E63A-4C10-914A-EDA11B9A473A}" dt="2023-06-09T06:39:50.544" v="346" actId="14100"/>
          <ac:spMkLst>
            <pc:docMk/>
            <pc:sldMk cId="2864939410" sldId="546"/>
            <ac:spMk id="16" creationId="{0CC96D39-3CF1-0749-8688-B5B7B6DE9ED3}"/>
          </ac:spMkLst>
        </pc:spChg>
        <pc:spChg chg="mod">
          <ac:chgData name="GOMEZ, Paula" userId="c93cf399-3ed7-4230-9282-8831e3fe5ae7" providerId="ADAL" clId="{1AB88A42-E63A-4C10-914A-EDA11B9A473A}" dt="2023-06-09T06:39:50.544" v="346" actId="14100"/>
          <ac:spMkLst>
            <pc:docMk/>
            <pc:sldMk cId="2864939410" sldId="546"/>
            <ac:spMk id="17" creationId="{BA73DE81-1552-114A-9B06-E5DAD684510A}"/>
          </ac:spMkLst>
        </pc:spChg>
        <pc:spChg chg="mod">
          <ac:chgData name="GOMEZ, Paula" userId="c93cf399-3ed7-4230-9282-8831e3fe5ae7" providerId="ADAL" clId="{1AB88A42-E63A-4C10-914A-EDA11B9A473A}" dt="2023-06-09T06:39:50.544" v="346" actId="14100"/>
          <ac:spMkLst>
            <pc:docMk/>
            <pc:sldMk cId="2864939410" sldId="546"/>
            <ac:spMk id="18" creationId="{125A5BE3-A353-744A-A6B0-A4EA9F7D82B4}"/>
          </ac:spMkLst>
        </pc:spChg>
        <pc:spChg chg="mod">
          <ac:chgData name="GOMEZ, Paula" userId="c93cf399-3ed7-4230-9282-8831e3fe5ae7" providerId="ADAL" clId="{1AB88A42-E63A-4C10-914A-EDA11B9A473A}" dt="2023-06-09T06:39:50.544" v="346" actId="14100"/>
          <ac:spMkLst>
            <pc:docMk/>
            <pc:sldMk cId="2864939410" sldId="546"/>
            <ac:spMk id="19" creationId="{FD68F7D4-D3A1-0846-A460-FC94E4F828D4}"/>
          </ac:spMkLst>
        </pc:spChg>
        <pc:spChg chg="mod">
          <ac:chgData name="GOMEZ, Paula" userId="c93cf399-3ed7-4230-9282-8831e3fe5ae7" providerId="ADAL" clId="{1AB88A42-E63A-4C10-914A-EDA11B9A473A}" dt="2023-06-09T06:39:50.544" v="346" actId="14100"/>
          <ac:spMkLst>
            <pc:docMk/>
            <pc:sldMk cId="2864939410" sldId="546"/>
            <ac:spMk id="20" creationId="{9BCA25D7-B307-3D45-8903-359F1007C606}"/>
          </ac:spMkLst>
        </pc:spChg>
        <pc:spChg chg="mod">
          <ac:chgData name="GOMEZ, Paula" userId="c93cf399-3ed7-4230-9282-8831e3fe5ae7" providerId="ADAL" clId="{1AB88A42-E63A-4C10-914A-EDA11B9A473A}" dt="2023-06-09T06:39:50.544" v="346" actId="14100"/>
          <ac:spMkLst>
            <pc:docMk/>
            <pc:sldMk cId="2864939410" sldId="546"/>
            <ac:spMk id="21" creationId="{0F3176A6-270C-EB46-AC11-13418864DB17}"/>
          </ac:spMkLst>
        </pc:spChg>
        <pc:spChg chg="mod">
          <ac:chgData name="GOMEZ, Paula" userId="c93cf399-3ed7-4230-9282-8831e3fe5ae7" providerId="ADAL" clId="{1AB88A42-E63A-4C10-914A-EDA11B9A473A}" dt="2023-06-09T06:39:50.544" v="346" actId="14100"/>
          <ac:spMkLst>
            <pc:docMk/>
            <pc:sldMk cId="2864939410" sldId="546"/>
            <ac:spMk id="22" creationId="{D4A0FC4A-FC7B-D747-82FF-CD1A4049C0B7}"/>
          </ac:spMkLst>
        </pc:spChg>
        <pc:spChg chg="mod">
          <ac:chgData name="GOMEZ, Paula" userId="c93cf399-3ed7-4230-9282-8831e3fe5ae7" providerId="ADAL" clId="{1AB88A42-E63A-4C10-914A-EDA11B9A473A}" dt="2023-06-09T06:39:50.544" v="346" actId="14100"/>
          <ac:spMkLst>
            <pc:docMk/>
            <pc:sldMk cId="2864939410" sldId="546"/>
            <ac:spMk id="23" creationId="{24FB162C-14CC-8947-9DDA-0405EDEACD9E}"/>
          </ac:spMkLst>
        </pc:spChg>
        <pc:spChg chg="mod">
          <ac:chgData name="GOMEZ, Paula" userId="c93cf399-3ed7-4230-9282-8831e3fe5ae7" providerId="ADAL" clId="{1AB88A42-E63A-4C10-914A-EDA11B9A473A}" dt="2023-06-09T06:39:50.544" v="346" actId="14100"/>
          <ac:spMkLst>
            <pc:docMk/>
            <pc:sldMk cId="2864939410" sldId="546"/>
            <ac:spMk id="24" creationId="{121829EC-F069-444B-8736-437F23F5B5B1}"/>
          </ac:spMkLst>
        </pc:spChg>
        <pc:spChg chg="mod">
          <ac:chgData name="GOMEZ, Paula" userId="c93cf399-3ed7-4230-9282-8831e3fe5ae7" providerId="ADAL" clId="{1AB88A42-E63A-4C10-914A-EDA11B9A473A}" dt="2023-06-09T06:39:50.544" v="346" actId="14100"/>
          <ac:spMkLst>
            <pc:docMk/>
            <pc:sldMk cId="2864939410" sldId="546"/>
            <ac:spMk id="25" creationId="{6B961886-2E38-0649-9C13-4EF7C45FC22D}"/>
          </ac:spMkLst>
        </pc:spChg>
        <pc:spChg chg="mod">
          <ac:chgData name="GOMEZ, Paula" userId="c93cf399-3ed7-4230-9282-8831e3fe5ae7" providerId="ADAL" clId="{1AB88A42-E63A-4C10-914A-EDA11B9A473A}" dt="2023-06-09T06:39:50.544" v="346" actId="14100"/>
          <ac:spMkLst>
            <pc:docMk/>
            <pc:sldMk cId="2864939410" sldId="546"/>
            <ac:spMk id="26" creationId="{E047F76C-8DB1-E04B-9A13-85AC70BA9560}"/>
          </ac:spMkLst>
        </pc:spChg>
        <pc:spChg chg="mod">
          <ac:chgData name="GOMEZ, Paula" userId="c93cf399-3ed7-4230-9282-8831e3fe5ae7" providerId="ADAL" clId="{1AB88A42-E63A-4C10-914A-EDA11B9A473A}" dt="2023-06-09T06:39:50.544" v="346" actId="14100"/>
          <ac:spMkLst>
            <pc:docMk/>
            <pc:sldMk cId="2864939410" sldId="546"/>
            <ac:spMk id="27" creationId="{E6C031C9-4212-BB4F-929B-CFEA650CC35B}"/>
          </ac:spMkLst>
        </pc:spChg>
        <pc:spChg chg="mod">
          <ac:chgData name="GOMEZ, Paula" userId="c93cf399-3ed7-4230-9282-8831e3fe5ae7" providerId="ADAL" clId="{1AB88A42-E63A-4C10-914A-EDA11B9A473A}" dt="2023-06-09T06:39:50.544" v="346" actId="14100"/>
          <ac:spMkLst>
            <pc:docMk/>
            <pc:sldMk cId="2864939410" sldId="546"/>
            <ac:spMk id="28" creationId="{6B1752EA-7BE8-2341-A85A-B338B11BD9AF}"/>
          </ac:spMkLst>
        </pc:spChg>
        <pc:spChg chg="mod">
          <ac:chgData name="GOMEZ, Paula" userId="c93cf399-3ed7-4230-9282-8831e3fe5ae7" providerId="ADAL" clId="{1AB88A42-E63A-4C10-914A-EDA11B9A473A}" dt="2023-06-09T06:39:50.544" v="346" actId="14100"/>
          <ac:spMkLst>
            <pc:docMk/>
            <pc:sldMk cId="2864939410" sldId="546"/>
            <ac:spMk id="29" creationId="{A54AA1ED-B5D0-7943-ACE8-05651A87F748}"/>
          </ac:spMkLst>
        </pc:spChg>
        <pc:spChg chg="mod">
          <ac:chgData name="GOMEZ, Paula" userId="c93cf399-3ed7-4230-9282-8831e3fe5ae7" providerId="ADAL" clId="{1AB88A42-E63A-4C10-914A-EDA11B9A473A}" dt="2023-06-09T06:39:50.544" v="346" actId="14100"/>
          <ac:spMkLst>
            <pc:docMk/>
            <pc:sldMk cId="2864939410" sldId="546"/>
            <ac:spMk id="35" creationId="{9FC39EC2-B777-F143-84A5-981E76B2E50C}"/>
          </ac:spMkLst>
        </pc:spChg>
        <pc:spChg chg="mod">
          <ac:chgData name="GOMEZ, Paula" userId="c93cf399-3ed7-4230-9282-8831e3fe5ae7" providerId="ADAL" clId="{1AB88A42-E63A-4C10-914A-EDA11B9A473A}" dt="2023-06-09T06:39:50.544" v="346" actId="14100"/>
          <ac:spMkLst>
            <pc:docMk/>
            <pc:sldMk cId="2864939410" sldId="546"/>
            <ac:spMk id="39" creationId="{C2335B99-8B44-9F48-84A1-727017EF3105}"/>
          </ac:spMkLst>
        </pc:spChg>
        <pc:spChg chg="mod">
          <ac:chgData name="GOMEZ, Paula" userId="c93cf399-3ed7-4230-9282-8831e3fe5ae7" providerId="ADAL" clId="{1AB88A42-E63A-4C10-914A-EDA11B9A473A}" dt="2023-06-09T06:39:50.544" v="346" actId="14100"/>
          <ac:spMkLst>
            <pc:docMk/>
            <pc:sldMk cId="2864939410" sldId="546"/>
            <ac:spMk id="41" creationId="{187B2F58-5178-9D48-A548-CEE9BC1E3E0E}"/>
          </ac:spMkLst>
        </pc:spChg>
        <pc:grpChg chg="mod">
          <ac:chgData name="GOMEZ, Paula" userId="c93cf399-3ed7-4230-9282-8831e3fe5ae7" providerId="ADAL" clId="{1AB88A42-E63A-4C10-914A-EDA11B9A473A}" dt="2023-06-09T06:39:50.544" v="346" actId="14100"/>
          <ac:grpSpMkLst>
            <pc:docMk/>
            <pc:sldMk cId="2864939410" sldId="546"/>
            <ac:grpSpMk id="30" creationId="{C902C470-BDFF-41CC-A340-E20B9D5E63A8}"/>
          </ac:grpSpMkLst>
        </pc:grpChg>
      </pc:sldChg>
      <pc:sldChg chg="modSp mod modNotes">
        <pc:chgData name="GOMEZ, Paula" userId="c93cf399-3ed7-4230-9282-8831e3fe5ae7" providerId="ADAL" clId="{1AB88A42-E63A-4C10-914A-EDA11B9A473A}" dt="2023-06-09T06:40:25.366" v="353" actId="1076"/>
        <pc:sldMkLst>
          <pc:docMk/>
          <pc:sldMk cId="1988942185" sldId="547"/>
        </pc:sldMkLst>
        <pc:spChg chg="mod">
          <ac:chgData name="GOMEZ, Paula" userId="c93cf399-3ed7-4230-9282-8831e3fe5ae7" providerId="ADAL" clId="{1AB88A42-E63A-4C10-914A-EDA11B9A473A}" dt="2023-06-09T06:40:13.645" v="351" actId="20577"/>
          <ac:spMkLst>
            <pc:docMk/>
            <pc:sldMk cId="1988942185" sldId="547"/>
            <ac:spMk id="2" creationId="{9E5D8ACA-7C89-A748-9B27-7DD0F2652B13}"/>
          </ac:spMkLst>
        </pc:spChg>
        <pc:spChg chg="mod">
          <ac:chgData name="GOMEZ, Paula" userId="c93cf399-3ed7-4230-9282-8831e3fe5ae7" providerId="ADAL" clId="{1AB88A42-E63A-4C10-914A-EDA11B9A473A}" dt="2023-06-09T06:40:25.366" v="353" actId="1076"/>
          <ac:spMkLst>
            <pc:docMk/>
            <pc:sldMk cId="1988942185" sldId="547"/>
            <ac:spMk id="4" creationId="{00000000-0000-0000-0000-000000000000}"/>
          </ac:spMkLst>
        </pc:spChg>
        <pc:spChg chg="mod">
          <ac:chgData name="GOMEZ, Paula" userId="c93cf399-3ed7-4230-9282-8831e3fe5ae7" providerId="ADAL" clId="{1AB88A42-E63A-4C10-914A-EDA11B9A473A}" dt="2023-06-09T06:40:09.966" v="350" actId="1076"/>
          <ac:spMkLst>
            <pc:docMk/>
            <pc:sldMk cId="1988942185" sldId="547"/>
            <ac:spMk id="6" creationId="{D6C64F89-31E4-68E6-221D-7E480CB1B240}"/>
          </ac:spMkLst>
        </pc:spChg>
      </pc:sldChg>
      <pc:sldChg chg="modSp mod">
        <pc:chgData name="GOMEZ, Paula" userId="c93cf399-3ed7-4230-9282-8831e3fe5ae7" providerId="ADAL" clId="{1AB88A42-E63A-4C10-914A-EDA11B9A473A}" dt="2023-06-09T07:04:29.236" v="600" actId="1076"/>
        <pc:sldMkLst>
          <pc:docMk/>
          <pc:sldMk cId="3422076718" sldId="548"/>
        </pc:sldMkLst>
        <pc:spChg chg="mod">
          <ac:chgData name="GOMEZ, Paula" userId="c93cf399-3ed7-4230-9282-8831e3fe5ae7" providerId="ADAL" clId="{1AB88A42-E63A-4C10-914A-EDA11B9A473A}" dt="2023-06-09T07:04:29.236" v="600" actId="1076"/>
          <ac:spMkLst>
            <pc:docMk/>
            <pc:sldMk cId="3422076718" sldId="548"/>
            <ac:spMk id="614" creationId="{00000000-0000-0000-0000-000000000000}"/>
          </ac:spMkLst>
        </pc:spChg>
        <pc:spChg chg="mod">
          <ac:chgData name="GOMEZ, Paula" userId="c93cf399-3ed7-4230-9282-8831e3fe5ae7" providerId="ADAL" clId="{1AB88A42-E63A-4C10-914A-EDA11B9A473A}" dt="2023-06-09T06:51:00.357" v="454" actId="14100"/>
          <ac:spMkLst>
            <pc:docMk/>
            <pc:sldMk cId="3422076718" sldId="548"/>
            <ac:spMk id="615" creationId="{00000000-0000-0000-0000-000000000000}"/>
          </ac:spMkLst>
        </pc:spChg>
      </pc:sldChg>
      <pc:sldChg chg="modSp mod modClrScheme chgLayout">
        <pc:chgData name="GOMEZ, Paula" userId="c93cf399-3ed7-4230-9282-8831e3fe5ae7" providerId="ADAL" clId="{1AB88A42-E63A-4C10-914A-EDA11B9A473A}" dt="2023-06-09T07:00:24.085" v="566" actId="1076"/>
        <pc:sldMkLst>
          <pc:docMk/>
          <pc:sldMk cId="2829923582" sldId="549"/>
        </pc:sldMkLst>
        <pc:spChg chg="mod ord">
          <ac:chgData name="GOMEZ, Paula" userId="c93cf399-3ed7-4230-9282-8831e3fe5ae7" providerId="ADAL" clId="{1AB88A42-E63A-4C10-914A-EDA11B9A473A}" dt="2023-06-09T06:59:26.677" v="550" actId="14100"/>
          <ac:spMkLst>
            <pc:docMk/>
            <pc:sldMk cId="2829923582" sldId="549"/>
            <ac:spMk id="2" creationId="{00000000-0000-0000-0000-000000000000}"/>
          </ac:spMkLst>
        </pc:spChg>
        <pc:spChg chg="mod ord">
          <ac:chgData name="GOMEZ, Paula" userId="c93cf399-3ed7-4230-9282-8831e3fe5ae7" providerId="ADAL" clId="{1AB88A42-E63A-4C10-914A-EDA11B9A473A}" dt="2023-06-09T07:00:24.085" v="566" actId="1076"/>
          <ac:spMkLst>
            <pc:docMk/>
            <pc:sldMk cId="2829923582" sldId="549"/>
            <ac:spMk id="720" creationId="{00000000-0000-0000-0000-000000000000}"/>
          </ac:spMkLst>
        </pc:spChg>
      </pc:sldChg>
      <pc:sldChg chg="modSp mod modClrScheme chgLayout modNotes modNotesTx">
        <pc:chgData name="GOMEZ, Paula" userId="c93cf399-3ed7-4230-9282-8831e3fe5ae7" providerId="ADAL" clId="{1AB88A42-E63A-4C10-914A-EDA11B9A473A}" dt="2023-06-09T07:05:06.887" v="601" actId="1035"/>
        <pc:sldMkLst>
          <pc:docMk/>
          <pc:sldMk cId="1649563310" sldId="551"/>
        </pc:sldMkLst>
        <pc:spChg chg="mod ord">
          <ac:chgData name="GOMEZ, Paula" userId="c93cf399-3ed7-4230-9282-8831e3fe5ae7" providerId="ADAL" clId="{1AB88A42-E63A-4C10-914A-EDA11B9A473A}" dt="2023-06-09T07:05:06.887" v="601" actId="1035"/>
          <ac:spMkLst>
            <pc:docMk/>
            <pc:sldMk cId="1649563310" sldId="551"/>
            <ac:spMk id="2" creationId="{51402CC9-3B52-4A7A-888B-87122005A85A}"/>
          </ac:spMkLst>
        </pc:spChg>
        <pc:spChg chg="mod ord">
          <ac:chgData name="GOMEZ, Paula" userId="c93cf399-3ed7-4230-9282-8831e3fe5ae7" providerId="ADAL" clId="{1AB88A42-E63A-4C10-914A-EDA11B9A473A}" dt="2023-06-09T07:00:56.029" v="570" actId="1076"/>
          <ac:spMkLst>
            <pc:docMk/>
            <pc:sldMk cId="1649563310" sldId="551"/>
            <ac:spMk id="742" creationId="{00000000-0000-0000-0000-000000000000}"/>
          </ac:spMkLst>
        </pc:spChg>
      </pc:sldChg>
      <pc:sldChg chg="modSp mod modClrScheme chgLayout">
        <pc:chgData name="GOMEZ, Paula" userId="c93cf399-3ed7-4230-9282-8831e3fe5ae7" providerId="ADAL" clId="{1AB88A42-E63A-4C10-914A-EDA11B9A473A}" dt="2023-06-09T07:00:18.069" v="565" actId="1076"/>
        <pc:sldMkLst>
          <pc:docMk/>
          <pc:sldMk cId="1958842014" sldId="552"/>
        </pc:sldMkLst>
        <pc:spChg chg="mod ord">
          <ac:chgData name="GOMEZ, Paula" userId="c93cf399-3ed7-4230-9282-8831e3fe5ae7" providerId="ADAL" clId="{1AB88A42-E63A-4C10-914A-EDA11B9A473A}" dt="2023-06-09T06:59:53.317" v="557" actId="1076"/>
          <ac:spMkLst>
            <pc:docMk/>
            <pc:sldMk cId="1958842014" sldId="552"/>
            <ac:spMk id="2" creationId="{00000000-0000-0000-0000-000000000000}"/>
          </ac:spMkLst>
        </pc:spChg>
        <pc:spChg chg="mod ord">
          <ac:chgData name="GOMEZ, Paula" userId="c93cf399-3ed7-4230-9282-8831e3fe5ae7" providerId="ADAL" clId="{1AB88A42-E63A-4C10-914A-EDA11B9A473A}" dt="2023-06-09T07:00:18.069" v="565" actId="1076"/>
          <ac:spMkLst>
            <pc:docMk/>
            <pc:sldMk cId="1958842014" sldId="552"/>
            <ac:spMk id="720" creationId="{00000000-0000-0000-0000-000000000000}"/>
          </ac:spMkLst>
        </pc:spChg>
      </pc:sldChg>
      <pc:sldChg chg="addSp modSp mod modClrScheme chgLayout">
        <pc:chgData name="GOMEZ, Paula" userId="c93cf399-3ed7-4230-9282-8831e3fe5ae7" providerId="ADAL" clId="{1AB88A42-E63A-4C10-914A-EDA11B9A473A}" dt="2023-06-09T06:44:45.277" v="401" actId="255"/>
        <pc:sldMkLst>
          <pc:docMk/>
          <pc:sldMk cId="1464056753" sldId="553"/>
        </pc:sldMkLst>
        <pc:spChg chg="add mod ord">
          <ac:chgData name="GOMEZ, Paula" userId="c93cf399-3ed7-4230-9282-8831e3fe5ae7" providerId="ADAL" clId="{1AB88A42-E63A-4C10-914A-EDA11B9A473A}" dt="2023-06-09T06:44:35.184" v="400" actId="700"/>
          <ac:spMkLst>
            <pc:docMk/>
            <pc:sldMk cId="1464056753" sldId="553"/>
            <ac:spMk id="2" creationId="{47BEE8C9-09C8-47EF-A9EE-A20389CEE87C}"/>
          </ac:spMkLst>
        </pc:spChg>
        <pc:spChg chg="mod ord">
          <ac:chgData name="GOMEZ, Paula" userId="c93cf399-3ed7-4230-9282-8831e3fe5ae7" providerId="ADAL" clId="{1AB88A42-E63A-4C10-914A-EDA11B9A473A}" dt="2023-06-09T06:44:45.277" v="401" actId="255"/>
          <ac:spMkLst>
            <pc:docMk/>
            <pc:sldMk cId="1464056753" sldId="553"/>
            <ac:spMk id="14338" creationId="{00000000-0000-0000-0000-000000000000}"/>
          </ac:spMkLst>
        </pc:spChg>
        <pc:spChg chg="mod">
          <ac:chgData name="GOMEZ, Paula" userId="c93cf399-3ed7-4230-9282-8831e3fe5ae7" providerId="ADAL" clId="{1AB88A42-E63A-4C10-914A-EDA11B9A473A}" dt="2023-06-09T06:14:17.528" v="0"/>
          <ac:spMkLst>
            <pc:docMk/>
            <pc:sldMk cId="1464056753" sldId="553"/>
            <ac:spMk id="14344" creationId="{00000000-0000-0000-0000-000000000000}"/>
          </ac:spMkLst>
        </pc:spChg>
        <pc:spChg chg="mod">
          <ac:chgData name="GOMEZ, Paula" userId="c93cf399-3ed7-4230-9282-8831e3fe5ae7" providerId="ADAL" clId="{1AB88A42-E63A-4C10-914A-EDA11B9A473A}" dt="2023-06-09T06:14:17.528" v="0"/>
          <ac:spMkLst>
            <pc:docMk/>
            <pc:sldMk cId="1464056753" sldId="553"/>
            <ac:spMk id="14345" creationId="{00000000-0000-0000-0000-000000000000}"/>
          </ac:spMkLst>
        </pc:spChg>
        <pc:spChg chg="mod">
          <ac:chgData name="GOMEZ, Paula" userId="c93cf399-3ed7-4230-9282-8831e3fe5ae7" providerId="ADAL" clId="{1AB88A42-E63A-4C10-914A-EDA11B9A473A}" dt="2023-06-09T06:14:17.528" v="0"/>
          <ac:spMkLst>
            <pc:docMk/>
            <pc:sldMk cId="1464056753" sldId="553"/>
            <ac:spMk id="14346" creationId="{00000000-0000-0000-0000-000000000000}"/>
          </ac:spMkLst>
        </pc:spChg>
        <pc:spChg chg="mod">
          <ac:chgData name="GOMEZ, Paula" userId="c93cf399-3ed7-4230-9282-8831e3fe5ae7" providerId="ADAL" clId="{1AB88A42-E63A-4C10-914A-EDA11B9A473A}" dt="2023-06-09T06:14:17.528" v="0"/>
          <ac:spMkLst>
            <pc:docMk/>
            <pc:sldMk cId="1464056753" sldId="553"/>
            <ac:spMk id="14347" creationId="{00000000-0000-0000-0000-000000000000}"/>
          </ac:spMkLst>
        </pc:spChg>
        <pc:spChg chg="mod">
          <ac:chgData name="GOMEZ, Paula" userId="c93cf399-3ed7-4230-9282-8831e3fe5ae7" providerId="ADAL" clId="{1AB88A42-E63A-4C10-914A-EDA11B9A473A}" dt="2023-06-09T06:14:17.528" v="0"/>
          <ac:spMkLst>
            <pc:docMk/>
            <pc:sldMk cId="1464056753" sldId="553"/>
            <ac:spMk id="14348" creationId="{00000000-0000-0000-0000-000000000000}"/>
          </ac:spMkLst>
        </pc:spChg>
        <pc:spChg chg="mod">
          <ac:chgData name="GOMEZ, Paula" userId="c93cf399-3ed7-4230-9282-8831e3fe5ae7" providerId="ADAL" clId="{1AB88A42-E63A-4C10-914A-EDA11B9A473A}" dt="2023-06-09T06:14:17.528" v="0"/>
          <ac:spMkLst>
            <pc:docMk/>
            <pc:sldMk cId="1464056753" sldId="553"/>
            <ac:spMk id="14349" creationId="{00000000-0000-0000-0000-000000000000}"/>
          </ac:spMkLst>
        </pc:spChg>
        <pc:spChg chg="mod">
          <ac:chgData name="GOMEZ, Paula" userId="c93cf399-3ed7-4230-9282-8831e3fe5ae7" providerId="ADAL" clId="{1AB88A42-E63A-4C10-914A-EDA11B9A473A}" dt="2023-06-09T06:14:17.528" v="0"/>
          <ac:spMkLst>
            <pc:docMk/>
            <pc:sldMk cId="1464056753" sldId="553"/>
            <ac:spMk id="14350" creationId="{00000000-0000-0000-0000-000000000000}"/>
          </ac:spMkLst>
        </pc:spChg>
        <pc:spChg chg="mod">
          <ac:chgData name="GOMEZ, Paula" userId="c93cf399-3ed7-4230-9282-8831e3fe5ae7" providerId="ADAL" clId="{1AB88A42-E63A-4C10-914A-EDA11B9A473A}" dt="2023-06-09T06:14:17.528" v="0"/>
          <ac:spMkLst>
            <pc:docMk/>
            <pc:sldMk cId="1464056753" sldId="553"/>
            <ac:spMk id="14351" creationId="{00000000-0000-0000-0000-000000000000}"/>
          </ac:spMkLst>
        </pc:spChg>
        <pc:spChg chg="mod">
          <ac:chgData name="GOMEZ, Paula" userId="c93cf399-3ed7-4230-9282-8831e3fe5ae7" providerId="ADAL" clId="{1AB88A42-E63A-4C10-914A-EDA11B9A473A}" dt="2023-06-09T06:14:17.528" v="0"/>
          <ac:spMkLst>
            <pc:docMk/>
            <pc:sldMk cId="1464056753" sldId="553"/>
            <ac:spMk id="14352" creationId="{00000000-0000-0000-0000-000000000000}"/>
          </ac:spMkLst>
        </pc:spChg>
        <pc:spChg chg="mod">
          <ac:chgData name="GOMEZ, Paula" userId="c93cf399-3ed7-4230-9282-8831e3fe5ae7" providerId="ADAL" clId="{1AB88A42-E63A-4C10-914A-EDA11B9A473A}" dt="2023-06-09T06:14:17.528" v="0"/>
          <ac:spMkLst>
            <pc:docMk/>
            <pc:sldMk cId="1464056753" sldId="553"/>
            <ac:spMk id="14353" creationId="{00000000-0000-0000-0000-000000000000}"/>
          </ac:spMkLst>
        </pc:spChg>
        <pc:spChg chg="mod">
          <ac:chgData name="GOMEZ, Paula" userId="c93cf399-3ed7-4230-9282-8831e3fe5ae7" providerId="ADAL" clId="{1AB88A42-E63A-4C10-914A-EDA11B9A473A}" dt="2023-06-09T06:14:17.528" v="0"/>
          <ac:spMkLst>
            <pc:docMk/>
            <pc:sldMk cId="1464056753" sldId="553"/>
            <ac:spMk id="14354" creationId="{00000000-0000-0000-0000-000000000000}"/>
          </ac:spMkLst>
        </pc:spChg>
        <pc:grpChg chg="mod">
          <ac:chgData name="GOMEZ, Paula" userId="c93cf399-3ed7-4230-9282-8831e3fe5ae7" providerId="ADAL" clId="{1AB88A42-E63A-4C10-914A-EDA11B9A473A}" dt="2023-06-09T06:14:17.528" v="0"/>
          <ac:grpSpMkLst>
            <pc:docMk/>
            <pc:sldMk cId="1464056753" sldId="553"/>
            <ac:grpSpMk id="323588" creationId="{00000000-0000-0000-0000-000000000000}"/>
          </ac:grpSpMkLst>
        </pc:grpChg>
        <pc:grpChg chg="mod">
          <ac:chgData name="GOMEZ, Paula" userId="c93cf399-3ed7-4230-9282-8831e3fe5ae7" providerId="ADAL" clId="{1AB88A42-E63A-4C10-914A-EDA11B9A473A}" dt="2023-06-09T06:14:17.528" v="0"/>
          <ac:grpSpMkLst>
            <pc:docMk/>
            <pc:sldMk cId="1464056753" sldId="553"/>
            <ac:grpSpMk id="323591" creationId="{00000000-0000-0000-0000-000000000000}"/>
          </ac:grpSpMkLst>
        </pc:grpChg>
        <pc:grpChg chg="mod">
          <ac:chgData name="GOMEZ, Paula" userId="c93cf399-3ed7-4230-9282-8831e3fe5ae7" providerId="ADAL" clId="{1AB88A42-E63A-4C10-914A-EDA11B9A473A}" dt="2023-06-09T06:14:17.528" v="0"/>
          <ac:grpSpMkLst>
            <pc:docMk/>
            <pc:sldMk cId="1464056753" sldId="553"/>
            <ac:grpSpMk id="323594" creationId="{00000000-0000-0000-0000-000000000000}"/>
          </ac:grpSpMkLst>
        </pc:grpChg>
        <pc:grpChg chg="mod">
          <ac:chgData name="GOMEZ, Paula" userId="c93cf399-3ed7-4230-9282-8831e3fe5ae7" providerId="ADAL" clId="{1AB88A42-E63A-4C10-914A-EDA11B9A473A}" dt="2023-06-09T06:14:17.528" v="0"/>
          <ac:grpSpMkLst>
            <pc:docMk/>
            <pc:sldMk cId="1464056753" sldId="553"/>
            <ac:grpSpMk id="323600" creationId="{00000000-0000-0000-0000-000000000000}"/>
          </ac:grpSpMkLst>
        </pc:grpChg>
        <pc:picChg chg="mod">
          <ac:chgData name="GOMEZ, Paula" userId="c93cf399-3ed7-4230-9282-8831e3fe5ae7" providerId="ADAL" clId="{1AB88A42-E63A-4C10-914A-EDA11B9A473A}" dt="2023-06-09T06:14:17.528" v="0"/>
          <ac:picMkLst>
            <pc:docMk/>
            <pc:sldMk cId="1464056753" sldId="553"/>
            <ac:picMk id="3" creationId="{E7130225-70C7-B477-52CB-367FB3B0D5AD}"/>
          </ac:picMkLst>
        </pc:picChg>
      </pc:sldChg>
      <pc:sldChg chg="modSp mod">
        <pc:chgData name="GOMEZ, Paula" userId="c93cf399-3ed7-4230-9282-8831e3fe5ae7" providerId="ADAL" clId="{1AB88A42-E63A-4C10-914A-EDA11B9A473A}" dt="2023-06-09T07:02:14.191" v="587" actId="12"/>
        <pc:sldMkLst>
          <pc:docMk/>
          <pc:sldMk cId="809863063" sldId="554"/>
        </pc:sldMkLst>
        <pc:spChg chg="mod">
          <ac:chgData name="GOMEZ, Paula" userId="c93cf399-3ed7-4230-9282-8831e3fe5ae7" providerId="ADAL" clId="{1AB88A42-E63A-4C10-914A-EDA11B9A473A}" dt="2023-06-09T07:02:14.191" v="587" actId="12"/>
          <ac:spMkLst>
            <pc:docMk/>
            <pc:sldMk cId="809863063" sldId="554"/>
            <ac:spMk id="3" creationId="{00000000-0000-0000-0000-000000000000}"/>
          </ac:spMkLst>
        </pc:spChg>
        <pc:spChg chg="mod">
          <ac:chgData name="GOMEZ, Paula" userId="c93cf399-3ed7-4230-9282-8831e3fe5ae7" providerId="ADAL" clId="{1AB88A42-E63A-4C10-914A-EDA11B9A473A}" dt="2023-06-09T07:01:58.756" v="584" actId="12"/>
          <ac:spMkLst>
            <pc:docMk/>
            <pc:sldMk cId="809863063" sldId="554"/>
            <ac:spMk id="5" creationId="{00000000-0000-0000-0000-000000000000}"/>
          </ac:spMkLst>
        </pc:spChg>
      </pc:sldChg>
      <pc:sldMasterChg chg="modSp del delSldLayout modSldLayout">
        <pc:chgData name="GOMEZ, Paula" userId="c93cf399-3ed7-4230-9282-8831e3fe5ae7" providerId="ADAL" clId="{1AB88A42-E63A-4C10-914A-EDA11B9A473A}" dt="2023-06-09T06:18:40.123" v="59" actId="2696"/>
        <pc:sldMasterMkLst>
          <pc:docMk/>
          <pc:sldMasterMk cId="0" sldId="2147483648"/>
        </pc:sldMasterMkLst>
        <pc:spChg chg="mod">
          <ac:chgData name="GOMEZ, Paula" userId="c93cf399-3ed7-4230-9282-8831e3fe5ae7" providerId="ADAL" clId="{1AB88A42-E63A-4C10-914A-EDA11B9A473A}" dt="2023-06-09T06:14:17.528" v="0"/>
          <ac:spMkLst>
            <pc:docMk/>
            <pc:sldMasterMk cId="0" sldId="2147483648"/>
            <ac:spMk id="5" creationId="{00000000-0000-0000-0000-000000000000}"/>
          </ac:spMkLst>
        </pc:spChg>
        <pc:spChg chg="mod">
          <ac:chgData name="GOMEZ, Paula" userId="c93cf399-3ed7-4230-9282-8831e3fe5ae7" providerId="ADAL" clId="{1AB88A42-E63A-4C10-914A-EDA11B9A473A}" dt="2023-06-09T06:14:17.528" v="0"/>
          <ac:spMkLst>
            <pc:docMk/>
            <pc:sldMasterMk cId="0" sldId="2147483648"/>
            <ac:spMk id="6" creationId="{00000000-0000-0000-0000-000000000000}"/>
          </ac:spMkLst>
        </pc:spChg>
        <pc:spChg chg="mod">
          <ac:chgData name="GOMEZ, Paula" userId="c93cf399-3ed7-4230-9282-8831e3fe5ae7" providerId="ADAL" clId="{1AB88A42-E63A-4C10-914A-EDA11B9A473A}" dt="2023-06-09T06:14:17.528" v="0"/>
          <ac:spMkLst>
            <pc:docMk/>
            <pc:sldMasterMk cId="0" sldId="2147483648"/>
            <ac:spMk id="7" creationId="{00000000-0000-0000-0000-000000000000}"/>
          </ac:spMkLst>
        </pc:spChg>
        <pc:spChg chg="mod">
          <ac:chgData name="GOMEZ, Paula" userId="c93cf399-3ed7-4230-9282-8831e3fe5ae7" providerId="ADAL" clId="{1AB88A42-E63A-4C10-914A-EDA11B9A473A}" dt="2023-06-09T06:14:17.528" v="0"/>
          <ac:spMkLst>
            <pc:docMk/>
            <pc:sldMasterMk cId="0" sldId="2147483648"/>
            <ac:spMk id="8" creationId="{00000000-0000-0000-0000-000000000000}"/>
          </ac:spMkLst>
        </pc:spChg>
        <pc:spChg chg="mod">
          <ac:chgData name="GOMEZ, Paula" userId="c93cf399-3ed7-4230-9282-8831e3fe5ae7" providerId="ADAL" clId="{1AB88A42-E63A-4C10-914A-EDA11B9A473A}" dt="2023-06-09T06:14:17.528" v="0"/>
          <ac:spMkLst>
            <pc:docMk/>
            <pc:sldMasterMk cId="0" sldId="2147483648"/>
            <ac:spMk id="9" creationId="{00000000-0000-0000-0000-000000000000}"/>
          </ac:spMkLst>
        </pc:spChg>
        <pc:spChg chg="mod">
          <ac:chgData name="GOMEZ, Paula" userId="c93cf399-3ed7-4230-9282-8831e3fe5ae7" providerId="ADAL" clId="{1AB88A42-E63A-4C10-914A-EDA11B9A473A}" dt="2023-06-09T06:14:17.528" v="0"/>
          <ac:spMkLst>
            <pc:docMk/>
            <pc:sldMasterMk cId="0" sldId="2147483648"/>
            <ac:spMk id="10" creationId="{00000000-0000-0000-0000-000000000000}"/>
          </ac:spMkLst>
        </pc:spChg>
        <pc:spChg chg="mod">
          <ac:chgData name="GOMEZ, Paula" userId="c93cf399-3ed7-4230-9282-8831e3fe5ae7" providerId="ADAL" clId="{1AB88A42-E63A-4C10-914A-EDA11B9A473A}" dt="2023-06-09T06:14:17.528" v="0"/>
          <ac:spMkLst>
            <pc:docMk/>
            <pc:sldMasterMk cId="0" sldId="2147483648"/>
            <ac:spMk id="13" creationId="{00000000-0000-0000-0000-000000000000}"/>
          </ac:spMkLst>
        </pc:spChg>
        <pc:spChg chg="mod">
          <ac:chgData name="GOMEZ, Paula" userId="c93cf399-3ed7-4230-9282-8831e3fe5ae7" providerId="ADAL" clId="{1AB88A42-E63A-4C10-914A-EDA11B9A473A}" dt="2023-06-09T06:14:17.528" v="0"/>
          <ac:spMkLst>
            <pc:docMk/>
            <pc:sldMasterMk cId="0" sldId="2147483648"/>
            <ac:spMk id="18" creationId="{A0FAE92C-C3F1-F57D-7F08-983C3AD2C92C}"/>
          </ac:spMkLst>
        </pc:spChg>
        <pc:picChg chg="mod">
          <ac:chgData name="GOMEZ, Paula" userId="c93cf399-3ed7-4230-9282-8831e3fe5ae7" providerId="ADAL" clId="{1AB88A42-E63A-4C10-914A-EDA11B9A473A}" dt="2023-06-09T06:14:17.528" v="0"/>
          <ac:picMkLst>
            <pc:docMk/>
            <pc:sldMasterMk cId="0" sldId="2147483648"/>
            <ac:picMk id="2" creationId="{00000000-0000-0000-0000-000000000000}"/>
          </ac:picMkLst>
        </pc:picChg>
        <pc:picChg chg="mod">
          <ac:chgData name="GOMEZ, Paula" userId="c93cf399-3ed7-4230-9282-8831e3fe5ae7" providerId="ADAL" clId="{1AB88A42-E63A-4C10-914A-EDA11B9A473A}" dt="2023-06-09T06:14:17.528" v="0"/>
          <ac:picMkLst>
            <pc:docMk/>
            <pc:sldMasterMk cId="0" sldId="2147483648"/>
            <ac:picMk id="3" creationId="{00000000-0000-0000-0000-000000000000}"/>
          </ac:picMkLst>
        </pc:picChg>
        <pc:picChg chg="mod">
          <ac:chgData name="GOMEZ, Paula" userId="c93cf399-3ed7-4230-9282-8831e3fe5ae7" providerId="ADAL" clId="{1AB88A42-E63A-4C10-914A-EDA11B9A473A}" dt="2023-06-09T06:14:17.528" v="0"/>
          <ac:picMkLst>
            <pc:docMk/>
            <pc:sldMasterMk cId="0" sldId="2147483648"/>
            <ac:picMk id="4" creationId="{00000000-0000-0000-0000-000000000000}"/>
          </ac:picMkLst>
        </pc:picChg>
        <pc:sldLayoutChg chg="modSp del">
          <pc:chgData name="GOMEZ, Paula" userId="c93cf399-3ed7-4230-9282-8831e3fe5ae7" providerId="ADAL" clId="{1AB88A42-E63A-4C10-914A-EDA11B9A473A}" dt="2023-06-09T06:18:40.093" v="44" actId="2696"/>
          <pc:sldLayoutMkLst>
            <pc:docMk/>
            <pc:sldMasterMk cId="0" sldId="2147483648"/>
            <pc:sldLayoutMk cId="0" sldId="2147483649"/>
          </pc:sldLayoutMkLst>
          <pc:spChg chg="mod">
            <ac:chgData name="GOMEZ, Paula" userId="c93cf399-3ed7-4230-9282-8831e3fe5ae7" providerId="ADAL" clId="{1AB88A42-E63A-4C10-914A-EDA11B9A473A}" dt="2023-06-09T06:14:17.528" v="0"/>
            <ac:spMkLst>
              <pc:docMk/>
              <pc:sldMasterMk cId="0" sldId="2147483648"/>
              <pc:sldLayoutMk cId="0" sldId="2147483649"/>
              <ac:spMk id="2" creationId="{A346A323-B686-47AE-9F9F-05A21B8FBEF6}"/>
            </ac:spMkLst>
          </pc:spChg>
          <pc:spChg chg="mod">
            <ac:chgData name="GOMEZ, Paula" userId="c93cf399-3ed7-4230-9282-8831e3fe5ae7" providerId="ADAL" clId="{1AB88A42-E63A-4C10-914A-EDA11B9A473A}" dt="2023-06-09T06:14:17.528" v="0"/>
            <ac:spMkLst>
              <pc:docMk/>
              <pc:sldMasterMk cId="0" sldId="2147483648"/>
              <pc:sldLayoutMk cId="0" sldId="2147483649"/>
              <ac:spMk id="3" creationId="{9074E302-9B2A-4DE0-8AF2-AC86AD2A96DB}"/>
            </ac:spMkLst>
          </pc:spChg>
          <pc:spChg chg="mod">
            <ac:chgData name="GOMEZ, Paula" userId="c93cf399-3ed7-4230-9282-8831e3fe5ae7" providerId="ADAL" clId="{1AB88A42-E63A-4C10-914A-EDA11B9A473A}" dt="2023-06-09T06:14:17.528" v="0"/>
            <ac:spMkLst>
              <pc:docMk/>
              <pc:sldMasterMk cId="0" sldId="2147483648"/>
              <pc:sldLayoutMk cId="0" sldId="2147483649"/>
              <ac:spMk id="20" creationId="{00000000-0000-0000-0000-000000000000}"/>
            </ac:spMkLst>
          </pc:spChg>
          <pc:spChg chg="mod">
            <ac:chgData name="GOMEZ, Paula" userId="c93cf399-3ed7-4230-9282-8831e3fe5ae7" providerId="ADAL" clId="{1AB88A42-E63A-4C10-914A-EDA11B9A473A}" dt="2023-06-09T06:14:17.528" v="0"/>
            <ac:spMkLst>
              <pc:docMk/>
              <pc:sldMasterMk cId="0" sldId="2147483648"/>
              <pc:sldLayoutMk cId="0" sldId="2147483649"/>
              <ac:spMk id="24" creationId="{00000000-0000-0000-0000-000000000000}"/>
            </ac:spMkLst>
          </pc:spChg>
          <pc:spChg chg="mod">
            <ac:chgData name="GOMEZ, Paula" userId="c93cf399-3ed7-4230-9282-8831e3fe5ae7" providerId="ADAL" clId="{1AB88A42-E63A-4C10-914A-EDA11B9A473A}" dt="2023-06-09T06:14:17.528" v="0"/>
            <ac:spMkLst>
              <pc:docMk/>
              <pc:sldMasterMk cId="0" sldId="2147483648"/>
              <pc:sldLayoutMk cId="0" sldId="2147483649"/>
              <ac:spMk id="29" creationId="{00000000-0000-0000-0000-000000000000}"/>
            </ac:spMkLst>
          </pc:spChg>
          <pc:spChg chg="mod">
            <ac:chgData name="GOMEZ, Paula" userId="c93cf399-3ed7-4230-9282-8831e3fe5ae7" providerId="ADAL" clId="{1AB88A42-E63A-4C10-914A-EDA11B9A473A}" dt="2023-06-09T06:14:17.528" v="0"/>
            <ac:spMkLst>
              <pc:docMk/>
              <pc:sldMasterMk cId="0" sldId="2147483648"/>
              <pc:sldLayoutMk cId="0" sldId="2147483649"/>
              <ac:spMk id="30" creationId="{00000000-0000-0000-0000-000000000000}"/>
            </ac:spMkLst>
          </pc:spChg>
          <pc:picChg chg="mod">
            <ac:chgData name="GOMEZ, Paula" userId="c93cf399-3ed7-4230-9282-8831e3fe5ae7" providerId="ADAL" clId="{1AB88A42-E63A-4C10-914A-EDA11B9A473A}" dt="2023-06-09T06:14:17.528" v="0"/>
            <ac:picMkLst>
              <pc:docMk/>
              <pc:sldMasterMk cId="0" sldId="2147483648"/>
              <pc:sldLayoutMk cId="0" sldId="2147483649"/>
              <ac:picMk id="4" creationId="{00000000-0000-0000-0000-000000000000}"/>
            </ac:picMkLst>
          </pc:picChg>
          <pc:picChg chg="mod">
            <ac:chgData name="GOMEZ, Paula" userId="c93cf399-3ed7-4230-9282-8831e3fe5ae7" providerId="ADAL" clId="{1AB88A42-E63A-4C10-914A-EDA11B9A473A}" dt="2023-06-09T06:14:17.528" v="0"/>
            <ac:picMkLst>
              <pc:docMk/>
              <pc:sldMasterMk cId="0" sldId="2147483648"/>
              <pc:sldLayoutMk cId="0" sldId="2147483649"/>
              <ac:picMk id="5" creationId="{00000000-0000-0000-0000-000000000000}"/>
            </ac:picMkLst>
          </pc:picChg>
          <pc:picChg chg="mod">
            <ac:chgData name="GOMEZ, Paula" userId="c93cf399-3ed7-4230-9282-8831e3fe5ae7" providerId="ADAL" clId="{1AB88A42-E63A-4C10-914A-EDA11B9A473A}" dt="2023-06-09T06:14:17.528" v="0"/>
            <ac:picMkLst>
              <pc:docMk/>
              <pc:sldMasterMk cId="0" sldId="2147483648"/>
              <pc:sldLayoutMk cId="0" sldId="2147483649"/>
              <ac:picMk id="21" creationId="{00000000-0000-0000-0000-000000000000}"/>
            </ac:picMkLst>
          </pc:picChg>
          <pc:picChg chg="mod">
            <ac:chgData name="GOMEZ, Paula" userId="c93cf399-3ed7-4230-9282-8831e3fe5ae7" providerId="ADAL" clId="{1AB88A42-E63A-4C10-914A-EDA11B9A473A}" dt="2023-06-09T06:14:17.528" v="0"/>
            <ac:picMkLst>
              <pc:docMk/>
              <pc:sldMasterMk cId="0" sldId="2147483648"/>
              <pc:sldLayoutMk cId="0" sldId="2147483649"/>
              <ac:picMk id="27" creationId="{00000000-0000-0000-0000-000000000000}"/>
            </ac:picMkLst>
          </pc:picChg>
        </pc:sldLayoutChg>
        <pc:sldLayoutChg chg="modSp del">
          <pc:chgData name="GOMEZ, Paula" userId="c93cf399-3ed7-4230-9282-8831e3fe5ae7" providerId="ADAL" clId="{1AB88A42-E63A-4C10-914A-EDA11B9A473A}" dt="2023-06-09T06:18:40.097" v="45" actId="2696"/>
          <pc:sldLayoutMkLst>
            <pc:docMk/>
            <pc:sldMasterMk cId="0" sldId="2147483648"/>
            <pc:sldLayoutMk cId="0" sldId="2147483650"/>
          </pc:sldLayoutMkLst>
          <pc:spChg chg="mod">
            <ac:chgData name="GOMEZ, Paula" userId="c93cf399-3ed7-4230-9282-8831e3fe5ae7" providerId="ADAL" clId="{1AB88A42-E63A-4C10-914A-EDA11B9A473A}" dt="2023-06-09T06:14:17.528" v="0"/>
            <ac:spMkLst>
              <pc:docMk/>
              <pc:sldMasterMk cId="0" sldId="2147483648"/>
              <pc:sldLayoutMk cId="0" sldId="2147483650"/>
              <ac:spMk id="4" creationId="{D9EE59E4-3199-91D9-5F8A-0D2D27C29203}"/>
            </ac:spMkLst>
          </pc:spChg>
          <pc:spChg chg="mod">
            <ac:chgData name="GOMEZ, Paula" userId="c93cf399-3ed7-4230-9282-8831e3fe5ae7" providerId="ADAL" clId="{1AB88A42-E63A-4C10-914A-EDA11B9A473A}" dt="2023-06-09T06:14:17.528" v="0"/>
            <ac:spMkLst>
              <pc:docMk/>
              <pc:sldMasterMk cId="0" sldId="2147483648"/>
              <pc:sldLayoutMk cId="0" sldId="2147483650"/>
              <ac:spMk id="12" creationId="{A346A323-B686-47AE-9F9F-05A21B8FBEF6}"/>
            </ac:spMkLst>
          </pc:spChg>
          <pc:spChg chg="mod">
            <ac:chgData name="GOMEZ, Paula" userId="c93cf399-3ed7-4230-9282-8831e3fe5ae7" providerId="ADAL" clId="{1AB88A42-E63A-4C10-914A-EDA11B9A473A}" dt="2023-06-09T06:14:17.528" v="0"/>
            <ac:spMkLst>
              <pc:docMk/>
              <pc:sldMasterMk cId="0" sldId="2147483648"/>
              <pc:sldLayoutMk cId="0" sldId="2147483650"/>
              <ac:spMk id="13" creationId="{9074E302-9B2A-4DE0-8AF2-AC86AD2A96DB}"/>
            </ac:spMkLst>
          </pc:spChg>
          <pc:spChg chg="mod">
            <ac:chgData name="GOMEZ, Paula" userId="c93cf399-3ed7-4230-9282-8831e3fe5ae7" providerId="ADAL" clId="{1AB88A42-E63A-4C10-914A-EDA11B9A473A}" dt="2023-06-09T06:14:17.528" v="0"/>
            <ac:spMkLst>
              <pc:docMk/>
              <pc:sldMasterMk cId="0" sldId="2147483648"/>
              <pc:sldLayoutMk cId="0" sldId="2147483650"/>
              <ac:spMk id="41" creationId="{00000000-0000-0000-0000-000000000000}"/>
            </ac:spMkLst>
          </pc:spChg>
          <pc:spChg chg="mod">
            <ac:chgData name="GOMEZ, Paula" userId="c93cf399-3ed7-4230-9282-8831e3fe5ae7" providerId="ADAL" clId="{1AB88A42-E63A-4C10-914A-EDA11B9A473A}" dt="2023-06-09T06:14:17.528" v="0"/>
            <ac:spMkLst>
              <pc:docMk/>
              <pc:sldMasterMk cId="0" sldId="2147483648"/>
              <pc:sldLayoutMk cId="0" sldId="2147483650"/>
              <ac:spMk id="44" creationId="{00000000-0000-0000-0000-000000000000}"/>
            </ac:spMkLst>
          </pc:spChg>
          <pc:spChg chg="mod">
            <ac:chgData name="GOMEZ, Paula" userId="c93cf399-3ed7-4230-9282-8831e3fe5ae7" providerId="ADAL" clId="{1AB88A42-E63A-4C10-914A-EDA11B9A473A}" dt="2023-06-09T06:14:17.528" v="0"/>
            <ac:spMkLst>
              <pc:docMk/>
              <pc:sldMasterMk cId="0" sldId="2147483648"/>
              <pc:sldLayoutMk cId="0" sldId="2147483650"/>
              <ac:spMk id="45" creationId="{00000000-0000-0000-0000-000000000000}"/>
            </ac:spMkLst>
          </pc:spChg>
          <pc:picChg chg="mod">
            <ac:chgData name="GOMEZ, Paula" userId="c93cf399-3ed7-4230-9282-8831e3fe5ae7" providerId="ADAL" clId="{1AB88A42-E63A-4C10-914A-EDA11B9A473A}" dt="2023-06-09T06:14:17.528" v="0"/>
            <ac:picMkLst>
              <pc:docMk/>
              <pc:sldMasterMk cId="0" sldId="2147483648"/>
              <pc:sldLayoutMk cId="0" sldId="2147483650"/>
              <ac:picMk id="11" creationId="{00000000-0000-0000-0000-000000000000}"/>
            </ac:picMkLst>
          </pc:picChg>
          <pc:picChg chg="mod">
            <ac:chgData name="GOMEZ, Paula" userId="c93cf399-3ed7-4230-9282-8831e3fe5ae7" providerId="ADAL" clId="{1AB88A42-E63A-4C10-914A-EDA11B9A473A}" dt="2023-06-09T06:14:17.528" v="0"/>
            <ac:picMkLst>
              <pc:docMk/>
              <pc:sldMasterMk cId="0" sldId="2147483648"/>
              <pc:sldLayoutMk cId="0" sldId="2147483650"/>
              <ac:picMk id="14" creationId="{00000000-0000-0000-0000-000000000000}"/>
            </ac:picMkLst>
          </pc:picChg>
          <pc:picChg chg="mod">
            <ac:chgData name="GOMEZ, Paula" userId="c93cf399-3ed7-4230-9282-8831e3fe5ae7" providerId="ADAL" clId="{1AB88A42-E63A-4C10-914A-EDA11B9A473A}" dt="2023-06-09T06:14:17.528" v="0"/>
            <ac:picMkLst>
              <pc:docMk/>
              <pc:sldMasterMk cId="0" sldId="2147483648"/>
              <pc:sldLayoutMk cId="0" sldId="2147483650"/>
              <ac:picMk id="38" creationId="{00000000-0000-0000-0000-000000000000}"/>
            </ac:picMkLst>
          </pc:picChg>
        </pc:sldLayoutChg>
        <pc:sldLayoutChg chg="del">
          <pc:chgData name="GOMEZ, Paula" userId="c93cf399-3ed7-4230-9282-8831e3fe5ae7" providerId="ADAL" clId="{1AB88A42-E63A-4C10-914A-EDA11B9A473A}" dt="2023-06-09T06:18:40.098" v="46" actId="2696"/>
          <pc:sldLayoutMkLst>
            <pc:docMk/>
            <pc:sldMasterMk cId="0" sldId="2147483648"/>
            <pc:sldLayoutMk cId="0" sldId="2147483651"/>
          </pc:sldLayoutMkLst>
        </pc:sldLayoutChg>
        <pc:sldLayoutChg chg="modSp del">
          <pc:chgData name="GOMEZ, Paula" userId="c93cf399-3ed7-4230-9282-8831e3fe5ae7" providerId="ADAL" clId="{1AB88A42-E63A-4C10-914A-EDA11B9A473A}" dt="2023-06-09T06:18:40.100" v="47" actId="2696"/>
          <pc:sldLayoutMkLst>
            <pc:docMk/>
            <pc:sldMasterMk cId="0" sldId="2147483648"/>
            <pc:sldLayoutMk cId="0" sldId="2147483652"/>
          </pc:sldLayoutMkLst>
          <pc:spChg chg="mod">
            <ac:chgData name="GOMEZ, Paula" userId="c93cf399-3ed7-4230-9282-8831e3fe5ae7" providerId="ADAL" clId="{1AB88A42-E63A-4C10-914A-EDA11B9A473A}" dt="2023-06-09T06:14:17.528" v="0"/>
            <ac:spMkLst>
              <pc:docMk/>
              <pc:sldMasterMk cId="0" sldId="2147483648"/>
              <pc:sldLayoutMk cId="0" sldId="2147483652"/>
              <ac:spMk id="2" creationId="{E3780909-701B-FC7A-0858-1C207F399A40}"/>
            </ac:spMkLst>
          </pc:spChg>
          <pc:spChg chg="mod">
            <ac:chgData name="GOMEZ, Paula" userId="c93cf399-3ed7-4230-9282-8831e3fe5ae7" providerId="ADAL" clId="{1AB88A42-E63A-4C10-914A-EDA11B9A473A}" dt="2023-06-09T06:14:17.528" v="0"/>
            <ac:spMkLst>
              <pc:docMk/>
              <pc:sldMasterMk cId="0" sldId="2147483648"/>
              <pc:sldLayoutMk cId="0" sldId="2147483652"/>
              <ac:spMk id="3" creationId="{1B927CAB-DB7F-2681-E088-67506C8586A4}"/>
            </ac:spMkLst>
          </pc:spChg>
          <pc:spChg chg="mod">
            <ac:chgData name="GOMEZ, Paula" userId="c93cf399-3ed7-4230-9282-8831e3fe5ae7" providerId="ADAL" clId="{1AB88A42-E63A-4C10-914A-EDA11B9A473A}" dt="2023-06-09T06:14:17.528" v="0"/>
            <ac:spMkLst>
              <pc:docMk/>
              <pc:sldMasterMk cId="0" sldId="2147483648"/>
              <pc:sldLayoutMk cId="0" sldId="2147483652"/>
              <ac:spMk id="4" creationId="{4D5D05D8-475C-6565-25D0-6530D4837085}"/>
            </ac:spMkLst>
          </pc:spChg>
          <pc:spChg chg="mod">
            <ac:chgData name="GOMEZ, Paula" userId="c93cf399-3ed7-4230-9282-8831e3fe5ae7" providerId="ADAL" clId="{1AB88A42-E63A-4C10-914A-EDA11B9A473A}" dt="2023-06-09T06:14:17.528" v="0"/>
            <ac:spMkLst>
              <pc:docMk/>
              <pc:sldMasterMk cId="0" sldId="2147483648"/>
              <pc:sldLayoutMk cId="0" sldId="2147483652"/>
              <ac:spMk id="63" creationId="{00000000-0000-0000-0000-000000000000}"/>
            </ac:spMkLst>
          </pc:spChg>
          <pc:spChg chg="mod">
            <ac:chgData name="GOMEZ, Paula" userId="c93cf399-3ed7-4230-9282-8831e3fe5ae7" providerId="ADAL" clId="{1AB88A42-E63A-4C10-914A-EDA11B9A473A}" dt="2023-06-09T06:14:17.528" v="0"/>
            <ac:spMkLst>
              <pc:docMk/>
              <pc:sldMasterMk cId="0" sldId="2147483648"/>
              <pc:sldLayoutMk cId="0" sldId="2147483652"/>
              <ac:spMk id="66" creationId="{00000000-0000-0000-0000-000000000000}"/>
            </ac:spMkLst>
          </pc:spChg>
          <pc:spChg chg="mod">
            <ac:chgData name="GOMEZ, Paula" userId="c93cf399-3ed7-4230-9282-8831e3fe5ae7" providerId="ADAL" clId="{1AB88A42-E63A-4C10-914A-EDA11B9A473A}" dt="2023-06-09T06:14:17.528" v="0"/>
            <ac:spMkLst>
              <pc:docMk/>
              <pc:sldMasterMk cId="0" sldId="2147483648"/>
              <pc:sldLayoutMk cId="0" sldId="2147483652"/>
              <ac:spMk id="67" creationId="{00000000-0000-0000-0000-000000000000}"/>
            </ac:spMkLst>
          </pc:spChg>
          <pc:spChg chg="mod">
            <ac:chgData name="GOMEZ, Paula" userId="c93cf399-3ed7-4230-9282-8831e3fe5ae7" providerId="ADAL" clId="{1AB88A42-E63A-4C10-914A-EDA11B9A473A}" dt="2023-06-09T06:14:17.528" v="0"/>
            <ac:spMkLst>
              <pc:docMk/>
              <pc:sldMasterMk cId="0" sldId="2147483648"/>
              <pc:sldLayoutMk cId="0" sldId="2147483652"/>
              <ac:spMk id="68" creationId="{00000000-0000-0000-0000-000000000000}"/>
            </ac:spMkLst>
          </pc:spChg>
          <pc:spChg chg="mod">
            <ac:chgData name="GOMEZ, Paula" userId="c93cf399-3ed7-4230-9282-8831e3fe5ae7" providerId="ADAL" clId="{1AB88A42-E63A-4C10-914A-EDA11B9A473A}" dt="2023-06-09T06:14:17.528" v="0"/>
            <ac:spMkLst>
              <pc:docMk/>
              <pc:sldMasterMk cId="0" sldId="2147483648"/>
              <pc:sldLayoutMk cId="0" sldId="2147483652"/>
              <ac:spMk id="69" creationId="{00000000-0000-0000-0000-000000000000}"/>
            </ac:spMkLst>
          </pc:spChg>
          <pc:picChg chg="mod">
            <ac:chgData name="GOMEZ, Paula" userId="c93cf399-3ed7-4230-9282-8831e3fe5ae7" providerId="ADAL" clId="{1AB88A42-E63A-4C10-914A-EDA11B9A473A}" dt="2023-06-09T06:14:17.528" v="0"/>
            <ac:picMkLst>
              <pc:docMk/>
              <pc:sldMasterMk cId="0" sldId="2147483648"/>
              <pc:sldLayoutMk cId="0" sldId="2147483652"/>
              <ac:picMk id="60" creationId="{00000000-0000-0000-0000-000000000000}"/>
            </ac:picMkLst>
          </pc:picChg>
          <pc:picChg chg="mod">
            <ac:chgData name="GOMEZ, Paula" userId="c93cf399-3ed7-4230-9282-8831e3fe5ae7" providerId="ADAL" clId="{1AB88A42-E63A-4C10-914A-EDA11B9A473A}" dt="2023-06-09T06:14:17.528" v="0"/>
            <ac:picMkLst>
              <pc:docMk/>
              <pc:sldMasterMk cId="0" sldId="2147483648"/>
              <pc:sldLayoutMk cId="0" sldId="2147483652"/>
              <ac:picMk id="61" creationId="{00000000-0000-0000-0000-000000000000}"/>
            </ac:picMkLst>
          </pc:picChg>
          <pc:picChg chg="mod">
            <ac:chgData name="GOMEZ, Paula" userId="c93cf399-3ed7-4230-9282-8831e3fe5ae7" providerId="ADAL" clId="{1AB88A42-E63A-4C10-914A-EDA11B9A473A}" dt="2023-06-09T06:14:17.528" v="0"/>
            <ac:picMkLst>
              <pc:docMk/>
              <pc:sldMasterMk cId="0" sldId="2147483648"/>
              <pc:sldLayoutMk cId="0" sldId="2147483652"/>
              <ac:picMk id="62" creationId="{00000000-0000-0000-0000-000000000000}"/>
            </ac:picMkLst>
          </pc:picChg>
        </pc:sldLayoutChg>
        <pc:sldLayoutChg chg="modSp del">
          <pc:chgData name="GOMEZ, Paula" userId="c93cf399-3ed7-4230-9282-8831e3fe5ae7" providerId="ADAL" clId="{1AB88A42-E63A-4C10-914A-EDA11B9A473A}" dt="2023-06-09T06:18:40.102" v="48" actId="2696"/>
          <pc:sldLayoutMkLst>
            <pc:docMk/>
            <pc:sldMasterMk cId="0" sldId="2147483648"/>
            <pc:sldLayoutMk cId="0" sldId="2147483653"/>
          </pc:sldLayoutMkLst>
          <pc:spChg chg="mod">
            <ac:chgData name="GOMEZ, Paula" userId="c93cf399-3ed7-4230-9282-8831e3fe5ae7" providerId="ADAL" clId="{1AB88A42-E63A-4C10-914A-EDA11B9A473A}" dt="2023-06-09T06:14:17.528" v="0"/>
            <ac:spMkLst>
              <pc:docMk/>
              <pc:sldMasterMk cId="0" sldId="2147483648"/>
              <pc:sldLayoutMk cId="0" sldId="2147483653"/>
              <ac:spMk id="2" creationId="{5569CA69-5B5C-1FF8-FAB5-A40AFE3166D3}"/>
            </ac:spMkLst>
          </pc:spChg>
          <pc:spChg chg="mod">
            <ac:chgData name="GOMEZ, Paula" userId="c93cf399-3ed7-4230-9282-8831e3fe5ae7" providerId="ADAL" clId="{1AB88A42-E63A-4C10-914A-EDA11B9A473A}" dt="2023-06-09T06:14:17.528" v="0"/>
            <ac:spMkLst>
              <pc:docMk/>
              <pc:sldMasterMk cId="0" sldId="2147483648"/>
              <pc:sldLayoutMk cId="0" sldId="2147483653"/>
              <ac:spMk id="3" creationId="{0984D123-B4CE-17D1-A2F6-EC9C0D4B4374}"/>
            </ac:spMkLst>
          </pc:spChg>
          <pc:spChg chg="mod">
            <ac:chgData name="GOMEZ, Paula" userId="c93cf399-3ed7-4230-9282-8831e3fe5ae7" providerId="ADAL" clId="{1AB88A42-E63A-4C10-914A-EDA11B9A473A}" dt="2023-06-09T06:14:17.528" v="0"/>
            <ac:spMkLst>
              <pc:docMk/>
              <pc:sldMasterMk cId="0" sldId="2147483648"/>
              <pc:sldLayoutMk cId="0" sldId="2147483653"/>
              <ac:spMk id="4" creationId="{3070BC6E-D709-DC16-33D9-970FFF27AD85}"/>
            </ac:spMkLst>
          </pc:spChg>
          <pc:spChg chg="mod">
            <ac:chgData name="GOMEZ, Paula" userId="c93cf399-3ed7-4230-9282-8831e3fe5ae7" providerId="ADAL" clId="{1AB88A42-E63A-4C10-914A-EDA11B9A473A}" dt="2023-06-09T06:14:17.528" v="0"/>
            <ac:spMkLst>
              <pc:docMk/>
              <pc:sldMasterMk cId="0" sldId="2147483648"/>
              <pc:sldLayoutMk cId="0" sldId="2147483653"/>
              <ac:spMk id="80" creationId="{00000000-0000-0000-0000-000000000000}"/>
            </ac:spMkLst>
          </pc:spChg>
          <pc:spChg chg="mod">
            <ac:chgData name="GOMEZ, Paula" userId="c93cf399-3ed7-4230-9282-8831e3fe5ae7" providerId="ADAL" clId="{1AB88A42-E63A-4C10-914A-EDA11B9A473A}" dt="2023-06-09T06:14:17.528" v="0"/>
            <ac:spMkLst>
              <pc:docMk/>
              <pc:sldMasterMk cId="0" sldId="2147483648"/>
              <pc:sldLayoutMk cId="0" sldId="2147483653"/>
              <ac:spMk id="83" creationId="{00000000-0000-0000-0000-000000000000}"/>
            </ac:spMkLst>
          </pc:spChg>
          <pc:spChg chg="mod">
            <ac:chgData name="GOMEZ, Paula" userId="c93cf399-3ed7-4230-9282-8831e3fe5ae7" providerId="ADAL" clId="{1AB88A42-E63A-4C10-914A-EDA11B9A473A}" dt="2023-06-09T06:14:17.528" v="0"/>
            <ac:spMkLst>
              <pc:docMk/>
              <pc:sldMasterMk cId="0" sldId="2147483648"/>
              <pc:sldLayoutMk cId="0" sldId="2147483653"/>
              <ac:spMk id="84" creationId="{00000000-0000-0000-0000-000000000000}"/>
            </ac:spMkLst>
          </pc:spChg>
          <pc:spChg chg="mod">
            <ac:chgData name="GOMEZ, Paula" userId="c93cf399-3ed7-4230-9282-8831e3fe5ae7" providerId="ADAL" clId="{1AB88A42-E63A-4C10-914A-EDA11B9A473A}" dt="2023-06-09T06:14:17.528" v="0"/>
            <ac:spMkLst>
              <pc:docMk/>
              <pc:sldMasterMk cId="0" sldId="2147483648"/>
              <pc:sldLayoutMk cId="0" sldId="2147483653"/>
              <ac:spMk id="85" creationId="{00000000-0000-0000-0000-000000000000}"/>
            </ac:spMkLst>
          </pc:spChg>
          <pc:spChg chg="mod">
            <ac:chgData name="GOMEZ, Paula" userId="c93cf399-3ed7-4230-9282-8831e3fe5ae7" providerId="ADAL" clId="{1AB88A42-E63A-4C10-914A-EDA11B9A473A}" dt="2023-06-09T06:14:17.528" v="0"/>
            <ac:spMkLst>
              <pc:docMk/>
              <pc:sldMasterMk cId="0" sldId="2147483648"/>
              <pc:sldLayoutMk cId="0" sldId="2147483653"/>
              <ac:spMk id="86" creationId="{00000000-0000-0000-0000-000000000000}"/>
            </ac:spMkLst>
          </pc:spChg>
          <pc:picChg chg="mod">
            <ac:chgData name="GOMEZ, Paula" userId="c93cf399-3ed7-4230-9282-8831e3fe5ae7" providerId="ADAL" clId="{1AB88A42-E63A-4C10-914A-EDA11B9A473A}" dt="2023-06-09T06:14:17.528" v="0"/>
            <ac:picMkLst>
              <pc:docMk/>
              <pc:sldMasterMk cId="0" sldId="2147483648"/>
              <pc:sldLayoutMk cId="0" sldId="2147483653"/>
              <ac:picMk id="77" creationId="{00000000-0000-0000-0000-000000000000}"/>
            </ac:picMkLst>
          </pc:picChg>
          <pc:picChg chg="mod">
            <ac:chgData name="GOMEZ, Paula" userId="c93cf399-3ed7-4230-9282-8831e3fe5ae7" providerId="ADAL" clId="{1AB88A42-E63A-4C10-914A-EDA11B9A473A}" dt="2023-06-09T06:14:17.528" v="0"/>
            <ac:picMkLst>
              <pc:docMk/>
              <pc:sldMasterMk cId="0" sldId="2147483648"/>
              <pc:sldLayoutMk cId="0" sldId="2147483653"/>
              <ac:picMk id="78" creationId="{00000000-0000-0000-0000-000000000000}"/>
            </ac:picMkLst>
          </pc:picChg>
          <pc:picChg chg="mod">
            <ac:chgData name="GOMEZ, Paula" userId="c93cf399-3ed7-4230-9282-8831e3fe5ae7" providerId="ADAL" clId="{1AB88A42-E63A-4C10-914A-EDA11B9A473A}" dt="2023-06-09T06:14:17.528" v="0"/>
            <ac:picMkLst>
              <pc:docMk/>
              <pc:sldMasterMk cId="0" sldId="2147483648"/>
              <pc:sldLayoutMk cId="0" sldId="2147483653"/>
              <ac:picMk id="79" creationId="{00000000-0000-0000-0000-000000000000}"/>
            </ac:picMkLst>
          </pc:picChg>
        </pc:sldLayoutChg>
        <pc:sldLayoutChg chg="modSp del">
          <pc:chgData name="GOMEZ, Paula" userId="c93cf399-3ed7-4230-9282-8831e3fe5ae7" providerId="ADAL" clId="{1AB88A42-E63A-4C10-914A-EDA11B9A473A}" dt="2023-06-09T06:18:40.104" v="49" actId="2696"/>
          <pc:sldLayoutMkLst>
            <pc:docMk/>
            <pc:sldMasterMk cId="0" sldId="2147483648"/>
            <pc:sldLayoutMk cId="0" sldId="2147483654"/>
          </pc:sldLayoutMkLst>
          <pc:spChg chg="mod">
            <ac:chgData name="GOMEZ, Paula" userId="c93cf399-3ed7-4230-9282-8831e3fe5ae7" providerId="ADAL" clId="{1AB88A42-E63A-4C10-914A-EDA11B9A473A}" dt="2023-06-09T06:14:17.528" v="0"/>
            <ac:spMkLst>
              <pc:docMk/>
              <pc:sldMasterMk cId="0" sldId="2147483648"/>
              <pc:sldLayoutMk cId="0" sldId="2147483654"/>
              <ac:spMk id="2" creationId="{359051C8-F6F3-1726-09B1-5B1DDD4537B9}"/>
            </ac:spMkLst>
          </pc:spChg>
          <pc:spChg chg="mod">
            <ac:chgData name="GOMEZ, Paula" userId="c93cf399-3ed7-4230-9282-8831e3fe5ae7" providerId="ADAL" clId="{1AB88A42-E63A-4C10-914A-EDA11B9A473A}" dt="2023-06-09T06:14:17.528" v="0"/>
            <ac:spMkLst>
              <pc:docMk/>
              <pc:sldMasterMk cId="0" sldId="2147483648"/>
              <pc:sldLayoutMk cId="0" sldId="2147483654"/>
              <ac:spMk id="3" creationId="{34699903-0C45-021A-7397-2C341E59A02D}"/>
            </ac:spMkLst>
          </pc:spChg>
          <pc:spChg chg="mod">
            <ac:chgData name="GOMEZ, Paula" userId="c93cf399-3ed7-4230-9282-8831e3fe5ae7" providerId="ADAL" clId="{1AB88A42-E63A-4C10-914A-EDA11B9A473A}" dt="2023-06-09T06:14:17.528" v="0"/>
            <ac:spMkLst>
              <pc:docMk/>
              <pc:sldMasterMk cId="0" sldId="2147483648"/>
              <pc:sldLayoutMk cId="0" sldId="2147483654"/>
              <ac:spMk id="4" creationId="{72B2EBFB-DFE7-E754-4A22-9EF322FACEAA}"/>
            </ac:spMkLst>
          </pc:spChg>
          <pc:spChg chg="mod">
            <ac:chgData name="GOMEZ, Paula" userId="c93cf399-3ed7-4230-9282-8831e3fe5ae7" providerId="ADAL" clId="{1AB88A42-E63A-4C10-914A-EDA11B9A473A}" dt="2023-06-09T06:14:17.528" v="0"/>
            <ac:spMkLst>
              <pc:docMk/>
              <pc:sldMasterMk cId="0" sldId="2147483648"/>
              <pc:sldLayoutMk cId="0" sldId="2147483654"/>
              <ac:spMk id="97" creationId="{00000000-0000-0000-0000-000000000000}"/>
            </ac:spMkLst>
          </pc:spChg>
          <pc:spChg chg="mod">
            <ac:chgData name="GOMEZ, Paula" userId="c93cf399-3ed7-4230-9282-8831e3fe5ae7" providerId="ADAL" clId="{1AB88A42-E63A-4C10-914A-EDA11B9A473A}" dt="2023-06-09T06:14:17.528" v="0"/>
            <ac:spMkLst>
              <pc:docMk/>
              <pc:sldMasterMk cId="0" sldId="2147483648"/>
              <pc:sldLayoutMk cId="0" sldId="2147483654"/>
              <ac:spMk id="100" creationId="{00000000-0000-0000-0000-000000000000}"/>
            </ac:spMkLst>
          </pc:spChg>
          <pc:spChg chg="mod">
            <ac:chgData name="GOMEZ, Paula" userId="c93cf399-3ed7-4230-9282-8831e3fe5ae7" providerId="ADAL" clId="{1AB88A42-E63A-4C10-914A-EDA11B9A473A}" dt="2023-06-09T06:14:17.528" v="0"/>
            <ac:spMkLst>
              <pc:docMk/>
              <pc:sldMasterMk cId="0" sldId="2147483648"/>
              <pc:sldLayoutMk cId="0" sldId="2147483654"/>
              <ac:spMk id="101" creationId="{00000000-0000-0000-0000-000000000000}"/>
            </ac:spMkLst>
          </pc:spChg>
          <pc:spChg chg="mod">
            <ac:chgData name="GOMEZ, Paula" userId="c93cf399-3ed7-4230-9282-8831e3fe5ae7" providerId="ADAL" clId="{1AB88A42-E63A-4C10-914A-EDA11B9A473A}" dt="2023-06-09T06:14:17.528" v="0"/>
            <ac:spMkLst>
              <pc:docMk/>
              <pc:sldMasterMk cId="0" sldId="2147483648"/>
              <pc:sldLayoutMk cId="0" sldId="2147483654"/>
              <ac:spMk id="102" creationId="{00000000-0000-0000-0000-000000000000}"/>
            </ac:spMkLst>
          </pc:spChg>
          <pc:spChg chg="mod">
            <ac:chgData name="GOMEZ, Paula" userId="c93cf399-3ed7-4230-9282-8831e3fe5ae7" providerId="ADAL" clId="{1AB88A42-E63A-4C10-914A-EDA11B9A473A}" dt="2023-06-09T06:14:17.528" v="0"/>
            <ac:spMkLst>
              <pc:docMk/>
              <pc:sldMasterMk cId="0" sldId="2147483648"/>
              <pc:sldLayoutMk cId="0" sldId="2147483654"/>
              <ac:spMk id="103" creationId="{00000000-0000-0000-0000-000000000000}"/>
            </ac:spMkLst>
          </pc:spChg>
          <pc:picChg chg="mod">
            <ac:chgData name="GOMEZ, Paula" userId="c93cf399-3ed7-4230-9282-8831e3fe5ae7" providerId="ADAL" clId="{1AB88A42-E63A-4C10-914A-EDA11B9A473A}" dt="2023-06-09T06:14:17.528" v="0"/>
            <ac:picMkLst>
              <pc:docMk/>
              <pc:sldMasterMk cId="0" sldId="2147483648"/>
              <pc:sldLayoutMk cId="0" sldId="2147483654"/>
              <ac:picMk id="94" creationId="{00000000-0000-0000-0000-000000000000}"/>
            </ac:picMkLst>
          </pc:picChg>
          <pc:picChg chg="mod">
            <ac:chgData name="GOMEZ, Paula" userId="c93cf399-3ed7-4230-9282-8831e3fe5ae7" providerId="ADAL" clId="{1AB88A42-E63A-4C10-914A-EDA11B9A473A}" dt="2023-06-09T06:14:17.528" v="0"/>
            <ac:picMkLst>
              <pc:docMk/>
              <pc:sldMasterMk cId="0" sldId="2147483648"/>
              <pc:sldLayoutMk cId="0" sldId="2147483654"/>
              <ac:picMk id="95" creationId="{00000000-0000-0000-0000-000000000000}"/>
            </ac:picMkLst>
          </pc:picChg>
          <pc:picChg chg="mod">
            <ac:chgData name="GOMEZ, Paula" userId="c93cf399-3ed7-4230-9282-8831e3fe5ae7" providerId="ADAL" clId="{1AB88A42-E63A-4C10-914A-EDA11B9A473A}" dt="2023-06-09T06:14:17.528" v="0"/>
            <ac:picMkLst>
              <pc:docMk/>
              <pc:sldMasterMk cId="0" sldId="2147483648"/>
              <pc:sldLayoutMk cId="0" sldId="2147483654"/>
              <ac:picMk id="96" creationId="{00000000-0000-0000-0000-000000000000}"/>
            </ac:picMkLst>
          </pc:picChg>
        </pc:sldLayoutChg>
        <pc:sldLayoutChg chg="modSp del">
          <pc:chgData name="GOMEZ, Paula" userId="c93cf399-3ed7-4230-9282-8831e3fe5ae7" providerId="ADAL" clId="{1AB88A42-E63A-4C10-914A-EDA11B9A473A}" dt="2023-06-09T06:18:40.107" v="50" actId="2696"/>
          <pc:sldLayoutMkLst>
            <pc:docMk/>
            <pc:sldMasterMk cId="0" sldId="2147483648"/>
            <pc:sldLayoutMk cId="0" sldId="2147483655"/>
          </pc:sldLayoutMkLst>
          <pc:spChg chg="mod">
            <ac:chgData name="GOMEZ, Paula" userId="c93cf399-3ed7-4230-9282-8831e3fe5ae7" providerId="ADAL" clId="{1AB88A42-E63A-4C10-914A-EDA11B9A473A}" dt="2023-06-09T06:14:17.528" v="0"/>
            <ac:spMkLst>
              <pc:docMk/>
              <pc:sldMasterMk cId="0" sldId="2147483648"/>
              <pc:sldLayoutMk cId="0" sldId="2147483655"/>
              <ac:spMk id="2" creationId="{32FF4CAB-4AF7-F0BE-0388-F92135BC8E3B}"/>
            </ac:spMkLst>
          </pc:spChg>
          <pc:spChg chg="mod">
            <ac:chgData name="GOMEZ, Paula" userId="c93cf399-3ed7-4230-9282-8831e3fe5ae7" providerId="ADAL" clId="{1AB88A42-E63A-4C10-914A-EDA11B9A473A}" dt="2023-06-09T06:14:17.528" v="0"/>
            <ac:spMkLst>
              <pc:docMk/>
              <pc:sldMasterMk cId="0" sldId="2147483648"/>
              <pc:sldLayoutMk cId="0" sldId="2147483655"/>
              <ac:spMk id="3" creationId="{014C73E2-915E-FDB1-D609-8AFCA45C1875}"/>
            </ac:spMkLst>
          </pc:spChg>
          <pc:spChg chg="mod">
            <ac:chgData name="GOMEZ, Paula" userId="c93cf399-3ed7-4230-9282-8831e3fe5ae7" providerId="ADAL" clId="{1AB88A42-E63A-4C10-914A-EDA11B9A473A}" dt="2023-06-09T06:14:17.528" v="0"/>
            <ac:spMkLst>
              <pc:docMk/>
              <pc:sldMasterMk cId="0" sldId="2147483648"/>
              <pc:sldLayoutMk cId="0" sldId="2147483655"/>
              <ac:spMk id="4" creationId="{DB0FFC63-F262-B877-D29C-603915174DF3}"/>
            </ac:spMkLst>
          </pc:spChg>
          <pc:spChg chg="mod">
            <ac:chgData name="GOMEZ, Paula" userId="c93cf399-3ed7-4230-9282-8831e3fe5ae7" providerId="ADAL" clId="{1AB88A42-E63A-4C10-914A-EDA11B9A473A}" dt="2023-06-09T06:14:17.528" v="0"/>
            <ac:spMkLst>
              <pc:docMk/>
              <pc:sldMasterMk cId="0" sldId="2147483648"/>
              <pc:sldLayoutMk cId="0" sldId="2147483655"/>
              <ac:spMk id="113" creationId="{00000000-0000-0000-0000-000000000000}"/>
            </ac:spMkLst>
          </pc:spChg>
          <pc:spChg chg="mod">
            <ac:chgData name="GOMEZ, Paula" userId="c93cf399-3ed7-4230-9282-8831e3fe5ae7" providerId="ADAL" clId="{1AB88A42-E63A-4C10-914A-EDA11B9A473A}" dt="2023-06-09T06:14:17.528" v="0"/>
            <ac:spMkLst>
              <pc:docMk/>
              <pc:sldMasterMk cId="0" sldId="2147483648"/>
              <pc:sldLayoutMk cId="0" sldId="2147483655"/>
              <ac:spMk id="116" creationId="{00000000-0000-0000-0000-000000000000}"/>
            </ac:spMkLst>
          </pc:spChg>
          <pc:spChg chg="mod">
            <ac:chgData name="GOMEZ, Paula" userId="c93cf399-3ed7-4230-9282-8831e3fe5ae7" providerId="ADAL" clId="{1AB88A42-E63A-4C10-914A-EDA11B9A473A}" dt="2023-06-09T06:14:17.528" v="0"/>
            <ac:spMkLst>
              <pc:docMk/>
              <pc:sldMasterMk cId="0" sldId="2147483648"/>
              <pc:sldLayoutMk cId="0" sldId="2147483655"/>
              <ac:spMk id="117" creationId="{00000000-0000-0000-0000-000000000000}"/>
            </ac:spMkLst>
          </pc:spChg>
          <pc:picChg chg="mod">
            <ac:chgData name="GOMEZ, Paula" userId="c93cf399-3ed7-4230-9282-8831e3fe5ae7" providerId="ADAL" clId="{1AB88A42-E63A-4C10-914A-EDA11B9A473A}" dt="2023-06-09T06:14:17.528" v="0"/>
            <ac:picMkLst>
              <pc:docMk/>
              <pc:sldMasterMk cId="0" sldId="2147483648"/>
              <pc:sldLayoutMk cId="0" sldId="2147483655"/>
              <ac:picMk id="111" creationId="{00000000-0000-0000-0000-000000000000}"/>
            </ac:picMkLst>
          </pc:picChg>
          <pc:picChg chg="mod">
            <ac:chgData name="GOMEZ, Paula" userId="c93cf399-3ed7-4230-9282-8831e3fe5ae7" providerId="ADAL" clId="{1AB88A42-E63A-4C10-914A-EDA11B9A473A}" dt="2023-06-09T06:14:17.528" v="0"/>
            <ac:picMkLst>
              <pc:docMk/>
              <pc:sldMasterMk cId="0" sldId="2147483648"/>
              <pc:sldLayoutMk cId="0" sldId="2147483655"/>
              <ac:picMk id="112" creationId="{00000000-0000-0000-0000-000000000000}"/>
            </ac:picMkLst>
          </pc:picChg>
          <pc:picChg chg="mod">
            <ac:chgData name="GOMEZ, Paula" userId="c93cf399-3ed7-4230-9282-8831e3fe5ae7" providerId="ADAL" clId="{1AB88A42-E63A-4C10-914A-EDA11B9A473A}" dt="2023-06-09T06:14:17.528" v="0"/>
            <ac:picMkLst>
              <pc:docMk/>
              <pc:sldMasterMk cId="0" sldId="2147483648"/>
              <pc:sldLayoutMk cId="0" sldId="2147483655"/>
              <ac:picMk id="119" creationId="{00000000-0000-0000-0000-000000000000}"/>
            </ac:picMkLst>
          </pc:picChg>
        </pc:sldLayoutChg>
        <pc:sldLayoutChg chg="modSp del">
          <pc:chgData name="GOMEZ, Paula" userId="c93cf399-3ed7-4230-9282-8831e3fe5ae7" providerId="ADAL" clId="{1AB88A42-E63A-4C10-914A-EDA11B9A473A}" dt="2023-06-09T06:18:40.109" v="51" actId="2696"/>
          <pc:sldLayoutMkLst>
            <pc:docMk/>
            <pc:sldMasterMk cId="0" sldId="2147483648"/>
            <pc:sldLayoutMk cId="0" sldId="2147483657"/>
          </pc:sldLayoutMkLst>
          <pc:spChg chg="mod">
            <ac:chgData name="GOMEZ, Paula" userId="c93cf399-3ed7-4230-9282-8831e3fe5ae7" providerId="ADAL" clId="{1AB88A42-E63A-4C10-914A-EDA11B9A473A}" dt="2023-06-09T06:14:17.528" v="0"/>
            <ac:spMkLst>
              <pc:docMk/>
              <pc:sldMasterMk cId="0" sldId="2147483648"/>
              <pc:sldLayoutMk cId="0" sldId="2147483657"/>
              <ac:spMk id="2" creationId="{AC3524CA-867D-F4DA-2FF3-7E7B40CA39D3}"/>
            </ac:spMkLst>
          </pc:spChg>
          <pc:spChg chg="mod">
            <ac:chgData name="GOMEZ, Paula" userId="c93cf399-3ed7-4230-9282-8831e3fe5ae7" providerId="ADAL" clId="{1AB88A42-E63A-4C10-914A-EDA11B9A473A}" dt="2023-06-09T06:14:17.528" v="0"/>
            <ac:spMkLst>
              <pc:docMk/>
              <pc:sldMasterMk cId="0" sldId="2147483648"/>
              <pc:sldLayoutMk cId="0" sldId="2147483657"/>
              <ac:spMk id="3" creationId="{000BDCCE-2064-BBFF-61B1-DC42C635BC46}"/>
            </ac:spMkLst>
          </pc:spChg>
          <pc:spChg chg="mod">
            <ac:chgData name="GOMEZ, Paula" userId="c93cf399-3ed7-4230-9282-8831e3fe5ae7" providerId="ADAL" clId="{1AB88A42-E63A-4C10-914A-EDA11B9A473A}" dt="2023-06-09T06:14:17.528" v="0"/>
            <ac:spMkLst>
              <pc:docMk/>
              <pc:sldMasterMk cId="0" sldId="2147483648"/>
              <pc:sldLayoutMk cId="0" sldId="2147483657"/>
              <ac:spMk id="4" creationId="{7206617D-A971-FA63-7965-1FFC22EBDC5E}"/>
            </ac:spMkLst>
          </pc:spChg>
          <pc:spChg chg="mod">
            <ac:chgData name="GOMEZ, Paula" userId="c93cf399-3ed7-4230-9282-8831e3fe5ae7" providerId="ADAL" clId="{1AB88A42-E63A-4C10-914A-EDA11B9A473A}" dt="2023-06-09T06:14:17.528" v="0"/>
            <ac:spMkLst>
              <pc:docMk/>
              <pc:sldMasterMk cId="0" sldId="2147483648"/>
              <pc:sldLayoutMk cId="0" sldId="2147483657"/>
              <ac:spMk id="144" creationId="{00000000-0000-0000-0000-000000000000}"/>
            </ac:spMkLst>
          </pc:spChg>
          <pc:picChg chg="mod">
            <ac:chgData name="GOMEZ, Paula" userId="c93cf399-3ed7-4230-9282-8831e3fe5ae7" providerId="ADAL" clId="{1AB88A42-E63A-4C10-914A-EDA11B9A473A}" dt="2023-06-09T06:14:17.528" v="0"/>
            <ac:picMkLst>
              <pc:docMk/>
              <pc:sldMasterMk cId="0" sldId="2147483648"/>
              <pc:sldLayoutMk cId="0" sldId="2147483657"/>
              <ac:picMk id="141" creationId="{00000000-0000-0000-0000-000000000000}"/>
            </ac:picMkLst>
          </pc:picChg>
          <pc:picChg chg="mod">
            <ac:chgData name="GOMEZ, Paula" userId="c93cf399-3ed7-4230-9282-8831e3fe5ae7" providerId="ADAL" clId="{1AB88A42-E63A-4C10-914A-EDA11B9A473A}" dt="2023-06-09T06:14:17.528" v="0"/>
            <ac:picMkLst>
              <pc:docMk/>
              <pc:sldMasterMk cId="0" sldId="2147483648"/>
              <pc:sldLayoutMk cId="0" sldId="2147483657"/>
              <ac:picMk id="142" creationId="{00000000-0000-0000-0000-000000000000}"/>
            </ac:picMkLst>
          </pc:picChg>
          <pc:picChg chg="mod">
            <ac:chgData name="GOMEZ, Paula" userId="c93cf399-3ed7-4230-9282-8831e3fe5ae7" providerId="ADAL" clId="{1AB88A42-E63A-4C10-914A-EDA11B9A473A}" dt="2023-06-09T06:14:17.528" v="0"/>
            <ac:picMkLst>
              <pc:docMk/>
              <pc:sldMasterMk cId="0" sldId="2147483648"/>
              <pc:sldLayoutMk cId="0" sldId="2147483657"/>
              <ac:picMk id="143" creationId="{00000000-0000-0000-0000-000000000000}"/>
            </ac:picMkLst>
          </pc:picChg>
        </pc:sldLayoutChg>
        <pc:sldLayoutChg chg="modSp del">
          <pc:chgData name="GOMEZ, Paula" userId="c93cf399-3ed7-4230-9282-8831e3fe5ae7" providerId="ADAL" clId="{1AB88A42-E63A-4C10-914A-EDA11B9A473A}" dt="2023-06-09T06:18:40.111" v="52" actId="2696"/>
          <pc:sldLayoutMkLst>
            <pc:docMk/>
            <pc:sldMasterMk cId="0" sldId="2147483648"/>
            <pc:sldLayoutMk cId="0" sldId="2147483658"/>
          </pc:sldLayoutMkLst>
          <pc:spChg chg="mod">
            <ac:chgData name="GOMEZ, Paula" userId="c93cf399-3ed7-4230-9282-8831e3fe5ae7" providerId="ADAL" clId="{1AB88A42-E63A-4C10-914A-EDA11B9A473A}" dt="2023-06-09T06:14:17.528" v="0"/>
            <ac:spMkLst>
              <pc:docMk/>
              <pc:sldMasterMk cId="0" sldId="2147483648"/>
              <pc:sldLayoutMk cId="0" sldId="2147483658"/>
              <ac:spMk id="2" creationId="{A3C5A06E-DDA7-936E-E1BD-825DF5B41ABE}"/>
            </ac:spMkLst>
          </pc:spChg>
          <pc:spChg chg="mod">
            <ac:chgData name="GOMEZ, Paula" userId="c93cf399-3ed7-4230-9282-8831e3fe5ae7" providerId="ADAL" clId="{1AB88A42-E63A-4C10-914A-EDA11B9A473A}" dt="2023-06-09T06:14:17.528" v="0"/>
            <ac:spMkLst>
              <pc:docMk/>
              <pc:sldMasterMk cId="0" sldId="2147483648"/>
              <pc:sldLayoutMk cId="0" sldId="2147483658"/>
              <ac:spMk id="3" creationId="{249C16FD-8AC3-A71A-97FE-47054248E160}"/>
            </ac:spMkLst>
          </pc:spChg>
          <pc:spChg chg="mod">
            <ac:chgData name="GOMEZ, Paula" userId="c93cf399-3ed7-4230-9282-8831e3fe5ae7" providerId="ADAL" clId="{1AB88A42-E63A-4C10-914A-EDA11B9A473A}" dt="2023-06-09T06:14:17.528" v="0"/>
            <ac:spMkLst>
              <pc:docMk/>
              <pc:sldMasterMk cId="0" sldId="2147483648"/>
              <pc:sldLayoutMk cId="0" sldId="2147483658"/>
              <ac:spMk id="4" creationId="{D9BB20E7-5201-FC7C-97B1-448D47F531D9}"/>
            </ac:spMkLst>
          </pc:spChg>
          <pc:spChg chg="mod">
            <ac:chgData name="GOMEZ, Paula" userId="c93cf399-3ed7-4230-9282-8831e3fe5ae7" providerId="ADAL" clId="{1AB88A42-E63A-4C10-914A-EDA11B9A473A}" dt="2023-06-09T06:14:17.528" v="0"/>
            <ac:spMkLst>
              <pc:docMk/>
              <pc:sldMasterMk cId="0" sldId="2147483648"/>
              <pc:sldLayoutMk cId="0" sldId="2147483658"/>
              <ac:spMk id="154" creationId="{00000000-0000-0000-0000-000000000000}"/>
            </ac:spMkLst>
          </pc:spChg>
          <pc:spChg chg="mod">
            <ac:chgData name="GOMEZ, Paula" userId="c93cf399-3ed7-4230-9282-8831e3fe5ae7" providerId="ADAL" clId="{1AB88A42-E63A-4C10-914A-EDA11B9A473A}" dt="2023-06-09T06:14:17.528" v="0"/>
            <ac:spMkLst>
              <pc:docMk/>
              <pc:sldMasterMk cId="0" sldId="2147483648"/>
              <pc:sldLayoutMk cId="0" sldId="2147483658"/>
              <ac:spMk id="158" creationId="{00000000-0000-0000-0000-000000000000}"/>
            </ac:spMkLst>
          </pc:spChg>
          <pc:spChg chg="mod">
            <ac:chgData name="GOMEZ, Paula" userId="c93cf399-3ed7-4230-9282-8831e3fe5ae7" providerId="ADAL" clId="{1AB88A42-E63A-4C10-914A-EDA11B9A473A}" dt="2023-06-09T06:14:17.528" v="0"/>
            <ac:spMkLst>
              <pc:docMk/>
              <pc:sldMasterMk cId="0" sldId="2147483648"/>
              <pc:sldLayoutMk cId="0" sldId="2147483658"/>
              <ac:spMk id="161" creationId="{00000000-0000-0000-0000-000000000000}"/>
            </ac:spMkLst>
          </pc:spChg>
          <pc:spChg chg="mod">
            <ac:chgData name="GOMEZ, Paula" userId="c93cf399-3ed7-4230-9282-8831e3fe5ae7" providerId="ADAL" clId="{1AB88A42-E63A-4C10-914A-EDA11B9A473A}" dt="2023-06-09T06:14:17.528" v="0"/>
            <ac:spMkLst>
              <pc:docMk/>
              <pc:sldMasterMk cId="0" sldId="2147483648"/>
              <pc:sldLayoutMk cId="0" sldId="2147483658"/>
              <ac:spMk id="164" creationId="{00000000-0000-0000-0000-000000000000}"/>
            </ac:spMkLst>
          </pc:spChg>
          <pc:picChg chg="mod">
            <ac:chgData name="GOMEZ, Paula" userId="c93cf399-3ed7-4230-9282-8831e3fe5ae7" providerId="ADAL" clId="{1AB88A42-E63A-4C10-914A-EDA11B9A473A}" dt="2023-06-09T06:14:17.528" v="0"/>
            <ac:picMkLst>
              <pc:docMk/>
              <pc:sldMasterMk cId="0" sldId="2147483648"/>
              <pc:sldLayoutMk cId="0" sldId="2147483658"/>
              <ac:picMk id="155" creationId="{00000000-0000-0000-0000-000000000000}"/>
            </ac:picMkLst>
          </pc:picChg>
          <pc:picChg chg="mod">
            <ac:chgData name="GOMEZ, Paula" userId="c93cf399-3ed7-4230-9282-8831e3fe5ae7" providerId="ADAL" clId="{1AB88A42-E63A-4C10-914A-EDA11B9A473A}" dt="2023-06-09T06:14:17.528" v="0"/>
            <ac:picMkLst>
              <pc:docMk/>
              <pc:sldMasterMk cId="0" sldId="2147483648"/>
              <pc:sldLayoutMk cId="0" sldId="2147483658"/>
              <ac:picMk id="156" creationId="{00000000-0000-0000-0000-000000000000}"/>
            </ac:picMkLst>
          </pc:picChg>
          <pc:picChg chg="mod">
            <ac:chgData name="GOMEZ, Paula" userId="c93cf399-3ed7-4230-9282-8831e3fe5ae7" providerId="ADAL" clId="{1AB88A42-E63A-4C10-914A-EDA11B9A473A}" dt="2023-06-09T06:14:17.528" v="0"/>
            <ac:picMkLst>
              <pc:docMk/>
              <pc:sldMasterMk cId="0" sldId="2147483648"/>
              <pc:sldLayoutMk cId="0" sldId="2147483658"/>
              <ac:picMk id="157" creationId="{00000000-0000-0000-0000-000000000000}"/>
            </ac:picMkLst>
          </pc:picChg>
          <pc:picChg chg="mod">
            <ac:chgData name="GOMEZ, Paula" userId="c93cf399-3ed7-4230-9282-8831e3fe5ae7" providerId="ADAL" clId="{1AB88A42-E63A-4C10-914A-EDA11B9A473A}" dt="2023-06-09T06:14:17.528" v="0"/>
            <ac:picMkLst>
              <pc:docMk/>
              <pc:sldMasterMk cId="0" sldId="2147483648"/>
              <pc:sldLayoutMk cId="0" sldId="2147483658"/>
              <ac:picMk id="162" creationId="{00000000-0000-0000-0000-000000000000}"/>
            </ac:picMkLst>
          </pc:picChg>
        </pc:sldLayoutChg>
        <pc:sldLayoutChg chg="modSp del">
          <pc:chgData name="GOMEZ, Paula" userId="c93cf399-3ed7-4230-9282-8831e3fe5ae7" providerId="ADAL" clId="{1AB88A42-E63A-4C10-914A-EDA11B9A473A}" dt="2023-06-09T06:18:40.112" v="53" actId="2696"/>
          <pc:sldLayoutMkLst>
            <pc:docMk/>
            <pc:sldMasterMk cId="0" sldId="2147483648"/>
            <pc:sldLayoutMk cId="0" sldId="2147483659"/>
          </pc:sldLayoutMkLst>
          <pc:spChg chg="mod">
            <ac:chgData name="GOMEZ, Paula" userId="c93cf399-3ed7-4230-9282-8831e3fe5ae7" providerId="ADAL" clId="{1AB88A42-E63A-4C10-914A-EDA11B9A473A}" dt="2023-06-09T06:14:17.528" v="0"/>
            <ac:spMkLst>
              <pc:docMk/>
              <pc:sldMasterMk cId="0" sldId="2147483648"/>
              <pc:sldLayoutMk cId="0" sldId="2147483659"/>
              <ac:spMk id="2" creationId="{EC696BBF-A7CD-CC7A-FE7F-84E12CB22A82}"/>
            </ac:spMkLst>
          </pc:spChg>
          <pc:spChg chg="mod">
            <ac:chgData name="GOMEZ, Paula" userId="c93cf399-3ed7-4230-9282-8831e3fe5ae7" providerId="ADAL" clId="{1AB88A42-E63A-4C10-914A-EDA11B9A473A}" dt="2023-06-09T06:14:17.528" v="0"/>
            <ac:spMkLst>
              <pc:docMk/>
              <pc:sldMasterMk cId="0" sldId="2147483648"/>
              <pc:sldLayoutMk cId="0" sldId="2147483659"/>
              <ac:spMk id="3" creationId="{071E930D-CCEC-5C7D-F5A5-EE9F2FB64853}"/>
            </ac:spMkLst>
          </pc:spChg>
          <pc:spChg chg="mod">
            <ac:chgData name="GOMEZ, Paula" userId="c93cf399-3ed7-4230-9282-8831e3fe5ae7" providerId="ADAL" clId="{1AB88A42-E63A-4C10-914A-EDA11B9A473A}" dt="2023-06-09T06:14:17.528" v="0"/>
            <ac:spMkLst>
              <pc:docMk/>
              <pc:sldMasterMk cId="0" sldId="2147483648"/>
              <pc:sldLayoutMk cId="0" sldId="2147483659"/>
              <ac:spMk id="4" creationId="{8355DF0E-9765-137E-BB2B-F15C598E1EF9}"/>
            </ac:spMkLst>
          </pc:spChg>
          <pc:spChg chg="mod">
            <ac:chgData name="GOMEZ, Paula" userId="c93cf399-3ed7-4230-9282-8831e3fe5ae7" providerId="ADAL" clId="{1AB88A42-E63A-4C10-914A-EDA11B9A473A}" dt="2023-06-09T06:14:17.528" v="0"/>
            <ac:spMkLst>
              <pc:docMk/>
              <pc:sldMasterMk cId="0" sldId="2147483648"/>
              <pc:sldLayoutMk cId="0" sldId="2147483659"/>
              <ac:spMk id="174" creationId="{00000000-0000-0000-0000-000000000000}"/>
            </ac:spMkLst>
          </pc:spChg>
          <pc:spChg chg="mod">
            <ac:chgData name="GOMEZ, Paula" userId="c93cf399-3ed7-4230-9282-8831e3fe5ae7" providerId="ADAL" clId="{1AB88A42-E63A-4C10-914A-EDA11B9A473A}" dt="2023-06-09T06:14:17.528" v="0"/>
            <ac:spMkLst>
              <pc:docMk/>
              <pc:sldMasterMk cId="0" sldId="2147483648"/>
              <pc:sldLayoutMk cId="0" sldId="2147483659"/>
              <ac:spMk id="177" creationId="{00000000-0000-0000-0000-000000000000}"/>
            </ac:spMkLst>
          </pc:spChg>
          <pc:picChg chg="mod">
            <ac:chgData name="GOMEZ, Paula" userId="c93cf399-3ed7-4230-9282-8831e3fe5ae7" providerId="ADAL" clId="{1AB88A42-E63A-4C10-914A-EDA11B9A473A}" dt="2023-06-09T06:14:17.528" v="0"/>
            <ac:picMkLst>
              <pc:docMk/>
              <pc:sldMasterMk cId="0" sldId="2147483648"/>
              <pc:sldLayoutMk cId="0" sldId="2147483659"/>
              <ac:picMk id="171" creationId="{00000000-0000-0000-0000-000000000000}"/>
            </ac:picMkLst>
          </pc:picChg>
          <pc:picChg chg="mod">
            <ac:chgData name="GOMEZ, Paula" userId="c93cf399-3ed7-4230-9282-8831e3fe5ae7" providerId="ADAL" clId="{1AB88A42-E63A-4C10-914A-EDA11B9A473A}" dt="2023-06-09T06:14:17.528" v="0"/>
            <ac:picMkLst>
              <pc:docMk/>
              <pc:sldMasterMk cId="0" sldId="2147483648"/>
              <pc:sldLayoutMk cId="0" sldId="2147483659"/>
              <ac:picMk id="172" creationId="{00000000-0000-0000-0000-000000000000}"/>
            </ac:picMkLst>
          </pc:picChg>
          <pc:picChg chg="mod">
            <ac:chgData name="GOMEZ, Paula" userId="c93cf399-3ed7-4230-9282-8831e3fe5ae7" providerId="ADAL" clId="{1AB88A42-E63A-4C10-914A-EDA11B9A473A}" dt="2023-06-09T06:14:17.528" v="0"/>
            <ac:picMkLst>
              <pc:docMk/>
              <pc:sldMasterMk cId="0" sldId="2147483648"/>
              <pc:sldLayoutMk cId="0" sldId="2147483659"/>
              <ac:picMk id="173" creationId="{00000000-0000-0000-0000-000000000000}"/>
            </ac:picMkLst>
          </pc:picChg>
        </pc:sldLayoutChg>
        <pc:sldLayoutChg chg="modSp del">
          <pc:chgData name="GOMEZ, Paula" userId="c93cf399-3ed7-4230-9282-8831e3fe5ae7" providerId="ADAL" clId="{1AB88A42-E63A-4C10-914A-EDA11B9A473A}" dt="2023-06-09T06:18:40.114" v="54" actId="2696"/>
          <pc:sldLayoutMkLst>
            <pc:docMk/>
            <pc:sldMasterMk cId="0" sldId="2147483648"/>
            <pc:sldLayoutMk cId="0" sldId="2147483660"/>
          </pc:sldLayoutMkLst>
          <pc:spChg chg="mod">
            <ac:chgData name="GOMEZ, Paula" userId="c93cf399-3ed7-4230-9282-8831e3fe5ae7" providerId="ADAL" clId="{1AB88A42-E63A-4C10-914A-EDA11B9A473A}" dt="2023-06-09T06:14:17.528" v="0"/>
            <ac:spMkLst>
              <pc:docMk/>
              <pc:sldMasterMk cId="0" sldId="2147483648"/>
              <pc:sldLayoutMk cId="0" sldId="2147483660"/>
              <ac:spMk id="2" creationId="{4F7460AC-B81A-1EE1-E565-EFDF0B374DCE}"/>
            </ac:spMkLst>
          </pc:spChg>
          <pc:spChg chg="mod">
            <ac:chgData name="GOMEZ, Paula" userId="c93cf399-3ed7-4230-9282-8831e3fe5ae7" providerId="ADAL" clId="{1AB88A42-E63A-4C10-914A-EDA11B9A473A}" dt="2023-06-09T06:14:17.528" v="0"/>
            <ac:spMkLst>
              <pc:docMk/>
              <pc:sldMasterMk cId="0" sldId="2147483648"/>
              <pc:sldLayoutMk cId="0" sldId="2147483660"/>
              <ac:spMk id="3" creationId="{B18B695A-9FC1-71BE-6318-BC89791D75DF}"/>
            </ac:spMkLst>
          </pc:spChg>
          <pc:spChg chg="mod">
            <ac:chgData name="GOMEZ, Paula" userId="c93cf399-3ed7-4230-9282-8831e3fe5ae7" providerId="ADAL" clId="{1AB88A42-E63A-4C10-914A-EDA11B9A473A}" dt="2023-06-09T06:14:17.528" v="0"/>
            <ac:spMkLst>
              <pc:docMk/>
              <pc:sldMasterMk cId="0" sldId="2147483648"/>
              <pc:sldLayoutMk cId="0" sldId="2147483660"/>
              <ac:spMk id="4" creationId="{FCD1C648-EF26-9C80-2006-65C5D880A04C}"/>
            </ac:spMkLst>
          </pc:spChg>
          <pc:spChg chg="mod">
            <ac:chgData name="GOMEZ, Paula" userId="c93cf399-3ed7-4230-9282-8831e3fe5ae7" providerId="ADAL" clId="{1AB88A42-E63A-4C10-914A-EDA11B9A473A}" dt="2023-06-09T06:14:17.528" v="0"/>
            <ac:spMkLst>
              <pc:docMk/>
              <pc:sldMasterMk cId="0" sldId="2147483648"/>
              <pc:sldLayoutMk cId="0" sldId="2147483660"/>
              <ac:spMk id="188" creationId="{00000000-0000-0000-0000-000000000000}"/>
            </ac:spMkLst>
          </pc:spChg>
          <pc:spChg chg="mod">
            <ac:chgData name="GOMEZ, Paula" userId="c93cf399-3ed7-4230-9282-8831e3fe5ae7" providerId="ADAL" clId="{1AB88A42-E63A-4C10-914A-EDA11B9A473A}" dt="2023-06-09T06:14:17.528" v="0"/>
            <ac:spMkLst>
              <pc:docMk/>
              <pc:sldMasterMk cId="0" sldId="2147483648"/>
              <pc:sldLayoutMk cId="0" sldId="2147483660"/>
              <ac:spMk id="191" creationId="{00000000-0000-0000-0000-000000000000}"/>
            </ac:spMkLst>
          </pc:spChg>
          <pc:picChg chg="mod">
            <ac:chgData name="GOMEZ, Paula" userId="c93cf399-3ed7-4230-9282-8831e3fe5ae7" providerId="ADAL" clId="{1AB88A42-E63A-4C10-914A-EDA11B9A473A}" dt="2023-06-09T06:14:17.528" v="0"/>
            <ac:picMkLst>
              <pc:docMk/>
              <pc:sldMasterMk cId="0" sldId="2147483648"/>
              <pc:sldLayoutMk cId="0" sldId="2147483660"/>
              <ac:picMk id="185" creationId="{00000000-0000-0000-0000-000000000000}"/>
            </ac:picMkLst>
          </pc:picChg>
          <pc:picChg chg="mod">
            <ac:chgData name="GOMEZ, Paula" userId="c93cf399-3ed7-4230-9282-8831e3fe5ae7" providerId="ADAL" clId="{1AB88A42-E63A-4C10-914A-EDA11B9A473A}" dt="2023-06-09T06:14:17.528" v="0"/>
            <ac:picMkLst>
              <pc:docMk/>
              <pc:sldMasterMk cId="0" sldId="2147483648"/>
              <pc:sldLayoutMk cId="0" sldId="2147483660"/>
              <ac:picMk id="186" creationId="{00000000-0000-0000-0000-000000000000}"/>
            </ac:picMkLst>
          </pc:picChg>
          <pc:picChg chg="mod">
            <ac:chgData name="GOMEZ, Paula" userId="c93cf399-3ed7-4230-9282-8831e3fe5ae7" providerId="ADAL" clId="{1AB88A42-E63A-4C10-914A-EDA11B9A473A}" dt="2023-06-09T06:14:17.528" v="0"/>
            <ac:picMkLst>
              <pc:docMk/>
              <pc:sldMasterMk cId="0" sldId="2147483648"/>
              <pc:sldLayoutMk cId="0" sldId="2147483660"/>
              <ac:picMk id="187" creationId="{00000000-0000-0000-0000-000000000000}"/>
            </ac:picMkLst>
          </pc:picChg>
        </pc:sldLayoutChg>
        <pc:sldLayoutChg chg="modSp del">
          <pc:chgData name="GOMEZ, Paula" userId="c93cf399-3ed7-4230-9282-8831e3fe5ae7" providerId="ADAL" clId="{1AB88A42-E63A-4C10-914A-EDA11B9A473A}" dt="2023-06-09T06:18:40.116" v="55" actId="2696"/>
          <pc:sldLayoutMkLst>
            <pc:docMk/>
            <pc:sldMasterMk cId="0" sldId="2147483648"/>
            <pc:sldLayoutMk cId="0" sldId="2147483661"/>
          </pc:sldLayoutMkLst>
          <pc:spChg chg="mod">
            <ac:chgData name="GOMEZ, Paula" userId="c93cf399-3ed7-4230-9282-8831e3fe5ae7" providerId="ADAL" clId="{1AB88A42-E63A-4C10-914A-EDA11B9A473A}" dt="2023-06-09T06:14:17.528" v="0"/>
            <ac:spMkLst>
              <pc:docMk/>
              <pc:sldMasterMk cId="0" sldId="2147483648"/>
              <pc:sldLayoutMk cId="0" sldId="2147483661"/>
              <ac:spMk id="11" creationId="{D9EE59E4-3199-91D9-5F8A-0D2D27C29203}"/>
            </ac:spMkLst>
          </pc:spChg>
          <pc:spChg chg="mod">
            <ac:chgData name="GOMEZ, Paula" userId="c93cf399-3ed7-4230-9282-8831e3fe5ae7" providerId="ADAL" clId="{1AB88A42-E63A-4C10-914A-EDA11B9A473A}" dt="2023-06-09T06:14:17.528" v="0"/>
            <ac:spMkLst>
              <pc:docMk/>
              <pc:sldMasterMk cId="0" sldId="2147483648"/>
              <pc:sldLayoutMk cId="0" sldId="2147483661"/>
              <ac:spMk id="13" creationId="{A346A323-B686-47AE-9F9F-05A21B8FBEF6}"/>
            </ac:spMkLst>
          </pc:spChg>
          <pc:spChg chg="mod">
            <ac:chgData name="GOMEZ, Paula" userId="c93cf399-3ed7-4230-9282-8831e3fe5ae7" providerId="ADAL" clId="{1AB88A42-E63A-4C10-914A-EDA11B9A473A}" dt="2023-06-09T06:14:17.528" v="0"/>
            <ac:spMkLst>
              <pc:docMk/>
              <pc:sldMasterMk cId="0" sldId="2147483648"/>
              <pc:sldLayoutMk cId="0" sldId="2147483661"/>
              <ac:spMk id="14" creationId="{9074E302-9B2A-4DE0-8AF2-AC86AD2A96DB}"/>
            </ac:spMkLst>
          </pc:spChg>
          <pc:spChg chg="mod">
            <ac:chgData name="GOMEZ, Paula" userId="c93cf399-3ed7-4230-9282-8831e3fe5ae7" providerId="ADAL" clId="{1AB88A42-E63A-4C10-914A-EDA11B9A473A}" dt="2023-06-09T06:14:17.528" v="0"/>
            <ac:spMkLst>
              <pc:docMk/>
              <pc:sldMasterMk cId="0" sldId="2147483648"/>
              <pc:sldLayoutMk cId="0" sldId="2147483661"/>
              <ac:spMk id="205" creationId="{00000000-0000-0000-0000-000000000000}"/>
            </ac:spMkLst>
          </pc:spChg>
          <pc:spChg chg="mod">
            <ac:chgData name="GOMEZ, Paula" userId="c93cf399-3ed7-4230-9282-8831e3fe5ae7" providerId="ADAL" clId="{1AB88A42-E63A-4C10-914A-EDA11B9A473A}" dt="2023-06-09T06:14:17.528" v="0"/>
            <ac:spMkLst>
              <pc:docMk/>
              <pc:sldMasterMk cId="0" sldId="2147483648"/>
              <pc:sldLayoutMk cId="0" sldId="2147483661"/>
              <ac:spMk id="206" creationId="{00000000-0000-0000-0000-000000000000}"/>
            </ac:spMkLst>
          </pc:spChg>
          <pc:picChg chg="mod">
            <ac:chgData name="GOMEZ, Paula" userId="c93cf399-3ed7-4230-9282-8831e3fe5ae7" providerId="ADAL" clId="{1AB88A42-E63A-4C10-914A-EDA11B9A473A}" dt="2023-06-09T06:14:17.528" v="0"/>
            <ac:picMkLst>
              <pc:docMk/>
              <pc:sldMasterMk cId="0" sldId="2147483648"/>
              <pc:sldLayoutMk cId="0" sldId="2147483661"/>
              <ac:picMk id="12" creationId="{00000000-0000-0000-0000-000000000000}"/>
            </ac:picMkLst>
          </pc:picChg>
          <pc:picChg chg="mod">
            <ac:chgData name="GOMEZ, Paula" userId="c93cf399-3ed7-4230-9282-8831e3fe5ae7" providerId="ADAL" clId="{1AB88A42-E63A-4C10-914A-EDA11B9A473A}" dt="2023-06-09T06:14:17.528" v="0"/>
            <ac:picMkLst>
              <pc:docMk/>
              <pc:sldMasterMk cId="0" sldId="2147483648"/>
              <pc:sldLayoutMk cId="0" sldId="2147483661"/>
              <ac:picMk id="15" creationId="{00000000-0000-0000-0000-000000000000}"/>
            </ac:picMkLst>
          </pc:picChg>
          <pc:picChg chg="mod">
            <ac:chgData name="GOMEZ, Paula" userId="c93cf399-3ed7-4230-9282-8831e3fe5ae7" providerId="ADAL" clId="{1AB88A42-E63A-4C10-914A-EDA11B9A473A}" dt="2023-06-09T06:14:17.528" v="0"/>
            <ac:picMkLst>
              <pc:docMk/>
              <pc:sldMasterMk cId="0" sldId="2147483648"/>
              <pc:sldLayoutMk cId="0" sldId="2147483661"/>
              <ac:picMk id="199" creationId="{00000000-0000-0000-0000-000000000000}"/>
            </ac:picMkLst>
          </pc:picChg>
        </pc:sldLayoutChg>
        <pc:sldLayoutChg chg="modSp del">
          <pc:chgData name="GOMEZ, Paula" userId="c93cf399-3ed7-4230-9282-8831e3fe5ae7" providerId="ADAL" clId="{1AB88A42-E63A-4C10-914A-EDA11B9A473A}" dt="2023-06-09T06:18:40.118" v="56" actId="2696"/>
          <pc:sldLayoutMkLst>
            <pc:docMk/>
            <pc:sldMasterMk cId="0" sldId="2147483648"/>
            <pc:sldLayoutMk cId="0" sldId="2147483662"/>
          </pc:sldLayoutMkLst>
          <pc:spChg chg="mod">
            <ac:chgData name="GOMEZ, Paula" userId="c93cf399-3ed7-4230-9282-8831e3fe5ae7" providerId="ADAL" clId="{1AB88A42-E63A-4C10-914A-EDA11B9A473A}" dt="2023-06-09T06:14:17.528" v="0"/>
            <ac:spMkLst>
              <pc:docMk/>
              <pc:sldMasterMk cId="0" sldId="2147483648"/>
              <pc:sldLayoutMk cId="0" sldId="2147483662"/>
              <ac:spMk id="13" creationId="{D9EE59E4-3199-91D9-5F8A-0D2D27C29203}"/>
            </ac:spMkLst>
          </pc:spChg>
          <pc:spChg chg="mod">
            <ac:chgData name="GOMEZ, Paula" userId="c93cf399-3ed7-4230-9282-8831e3fe5ae7" providerId="ADAL" clId="{1AB88A42-E63A-4C10-914A-EDA11B9A473A}" dt="2023-06-09T06:14:17.528" v="0"/>
            <ac:spMkLst>
              <pc:docMk/>
              <pc:sldMasterMk cId="0" sldId="2147483648"/>
              <pc:sldLayoutMk cId="0" sldId="2147483662"/>
              <ac:spMk id="15" creationId="{A346A323-B686-47AE-9F9F-05A21B8FBEF6}"/>
            </ac:spMkLst>
          </pc:spChg>
          <pc:spChg chg="mod">
            <ac:chgData name="GOMEZ, Paula" userId="c93cf399-3ed7-4230-9282-8831e3fe5ae7" providerId="ADAL" clId="{1AB88A42-E63A-4C10-914A-EDA11B9A473A}" dt="2023-06-09T06:14:17.528" v="0"/>
            <ac:spMkLst>
              <pc:docMk/>
              <pc:sldMasterMk cId="0" sldId="2147483648"/>
              <pc:sldLayoutMk cId="0" sldId="2147483662"/>
              <ac:spMk id="16" creationId="{9074E302-9B2A-4DE0-8AF2-AC86AD2A96DB}"/>
            </ac:spMkLst>
          </pc:spChg>
          <pc:spChg chg="mod">
            <ac:chgData name="GOMEZ, Paula" userId="c93cf399-3ed7-4230-9282-8831e3fe5ae7" providerId="ADAL" clId="{1AB88A42-E63A-4C10-914A-EDA11B9A473A}" dt="2023-06-09T06:14:17.528" v="0"/>
            <ac:spMkLst>
              <pc:docMk/>
              <pc:sldMasterMk cId="0" sldId="2147483648"/>
              <pc:sldLayoutMk cId="0" sldId="2147483662"/>
              <ac:spMk id="219" creationId="{00000000-0000-0000-0000-000000000000}"/>
            </ac:spMkLst>
          </pc:spChg>
          <pc:spChg chg="mod">
            <ac:chgData name="GOMEZ, Paula" userId="c93cf399-3ed7-4230-9282-8831e3fe5ae7" providerId="ADAL" clId="{1AB88A42-E63A-4C10-914A-EDA11B9A473A}" dt="2023-06-09T06:14:17.528" v="0"/>
            <ac:spMkLst>
              <pc:docMk/>
              <pc:sldMasterMk cId="0" sldId="2147483648"/>
              <pc:sldLayoutMk cId="0" sldId="2147483662"/>
              <ac:spMk id="222" creationId="{00000000-0000-0000-0000-000000000000}"/>
            </ac:spMkLst>
          </pc:spChg>
          <pc:picChg chg="mod">
            <ac:chgData name="GOMEZ, Paula" userId="c93cf399-3ed7-4230-9282-8831e3fe5ae7" providerId="ADAL" clId="{1AB88A42-E63A-4C10-914A-EDA11B9A473A}" dt="2023-06-09T06:14:17.528" v="0"/>
            <ac:picMkLst>
              <pc:docMk/>
              <pc:sldMasterMk cId="0" sldId="2147483648"/>
              <pc:sldLayoutMk cId="0" sldId="2147483662"/>
              <ac:picMk id="11" creationId="{00000000-0000-0000-0000-000000000000}"/>
            </ac:picMkLst>
          </pc:picChg>
          <pc:picChg chg="mod">
            <ac:chgData name="GOMEZ, Paula" userId="c93cf399-3ed7-4230-9282-8831e3fe5ae7" providerId="ADAL" clId="{1AB88A42-E63A-4C10-914A-EDA11B9A473A}" dt="2023-06-09T06:14:17.528" v="0"/>
            <ac:picMkLst>
              <pc:docMk/>
              <pc:sldMasterMk cId="0" sldId="2147483648"/>
              <pc:sldLayoutMk cId="0" sldId="2147483662"/>
              <ac:picMk id="14" creationId="{00000000-0000-0000-0000-000000000000}"/>
            </ac:picMkLst>
          </pc:picChg>
          <pc:picChg chg="mod">
            <ac:chgData name="GOMEZ, Paula" userId="c93cf399-3ed7-4230-9282-8831e3fe5ae7" providerId="ADAL" clId="{1AB88A42-E63A-4C10-914A-EDA11B9A473A}" dt="2023-06-09T06:14:17.528" v="0"/>
            <ac:picMkLst>
              <pc:docMk/>
              <pc:sldMasterMk cId="0" sldId="2147483648"/>
              <pc:sldLayoutMk cId="0" sldId="2147483662"/>
              <ac:picMk id="221" creationId="{00000000-0000-0000-0000-000000000000}"/>
            </ac:picMkLst>
          </pc:picChg>
        </pc:sldLayoutChg>
        <pc:sldLayoutChg chg="modSp del">
          <pc:chgData name="GOMEZ, Paula" userId="c93cf399-3ed7-4230-9282-8831e3fe5ae7" providerId="ADAL" clId="{1AB88A42-E63A-4C10-914A-EDA11B9A473A}" dt="2023-06-09T06:18:40.119" v="57" actId="2696"/>
          <pc:sldLayoutMkLst>
            <pc:docMk/>
            <pc:sldMasterMk cId="0" sldId="2147483648"/>
            <pc:sldLayoutMk cId="0" sldId="2147483663"/>
          </pc:sldLayoutMkLst>
          <pc:spChg chg="mod">
            <ac:chgData name="GOMEZ, Paula" userId="c93cf399-3ed7-4230-9282-8831e3fe5ae7" providerId="ADAL" clId="{1AB88A42-E63A-4C10-914A-EDA11B9A473A}" dt="2023-06-09T06:14:17.528" v="0"/>
            <ac:spMkLst>
              <pc:docMk/>
              <pc:sldMasterMk cId="0" sldId="2147483648"/>
              <pc:sldLayoutMk cId="0" sldId="2147483663"/>
              <ac:spMk id="11" creationId="{D9EE59E4-3199-91D9-5F8A-0D2D27C29203}"/>
            </ac:spMkLst>
          </pc:spChg>
          <pc:spChg chg="mod">
            <ac:chgData name="GOMEZ, Paula" userId="c93cf399-3ed7-4230-9282-8831e3fe5ae7" providerId="ADAL" clId="{1AB88A42-E63A-4C10-914A-EDA11B9A473A}" dt="2023-06-09T06:14:17.528" v="0"/>
            <ac:spMkLst>
              <pc:docMk/>
              <pc:sldMasterMk cId="0" sldId="2147483648"/>
              <pc:sldLayoutMk cId="0" sldId="2147483663"/>
              <ac:spMk id="13" creationId="{A346A323-B686-47AE-9F9F-05A21B8FBEF6}"/>
            </ac:spMkLst>
          </pc:spChg>
          <pc:spChg chg="mod">
            <ac:chgData name="GOMEZ, Paula" userId="c93cf399-3ed7-4230-9282-8831e3fe5ae7" providerId="ADAL" clId="{1AB88A42-E63A-4C10-914A-EDA11B9A473A}" dt="2023-06-09T06:14:17.528" v="0"/>
            <ac:spMkLst>
              <pc:docMk/>
              <pc:sldMasterMk cId="0" sldId="2147483648"/>
              <pc:sldLayoutMk cId="0" sldId="2147483663"/>
              <ac:spMk id="14" creationId="{9074E302-9B2A-4DE0-8AF2-AC86AD2A96DB}"/>
            </ac:spMkLst>
          </pc:spChg>
          <pc:spChg chg="mod">
            <ac:chgData name="GOMEZ, Paula" userId="c93cf399-3ed7-4230-9282-8831e3fe5ae7" providerId="ADAL" clId="{1AB88A42-E63A-4C10-914A-EDA11B9A473A}" dt="2023-06-09T06:14:17.528" v="0"/>
            <ac:spMkLst>
              <pc:docMk/>
              <pc:sldMasterMk cId="0" sldId="2147483648"/>
              <pc:sldLayoutMk cId="0" sldId="2147483663"/>
              <ac:spMk id="234" creationId="{00000000-0000-0000-0000-000000000000}"/>
            </ac:spMkLst>
          </pc:spChg>
          <pc:spChg chg="mod">
            <ac:chgData name="GOMEZ, Paula" userId="c93cf399-3ed7-4230-9282-8831e3fe5ae7" providerId="ADAL" clId="{1AB88A42-E63A-4C10-914A-EDA11B9A473A}" dt="2023-06-09T06:14:17.528" v="0"/>
            <ac:spMkLst>
              <pc:docMk/>
              <pc:sldMasterMk cId="0" sldId="2147483648"/>
              <pc:sldLayoutMk cId="0" sldId="2147483663"/>
              <ac:spMk id="237" creationId="{00000000-0000-0000-0000-000000000000}"/>
            </ac:spMkLst>
          </pc:spChg>
          <pc:picChg chg="mod">
            <ac:chgData name="GOMEZ, Paula" userId="c93cf399-3ed7-4230-9282-8831e3fe5ae7" providerId="ADAL" clId="{1AB88A42-E63A-4C10-914A-EDA11B9A473A}" dt="2023-06-09T06:14:17.528" v="0"/>
            <ac:picMkLst>
              <pc:docMk/>
              <pc:sldMasterMk cId="0" sldId="2147483648"/>
              <pc:sldLayoutMk cId="0" sldId="2147483663"/>
              <ac:picMk id="12" creationId="{00000000-0000-0000-0000-000000000000}"/>
            </ac:picMkLst>
          </pc:picChg>
          <pc:picChg chg="mod">
            <ac:chgData name="GOMEZ, Paula" userId="c93cf399-3ed7-4230-9282-8831e3fe5ae7" providerId="ADAL" clId="{1AB88A42-E63A-4C10-914A-EDA11B9A473A}" dt="2023-06-09T06:14:17.528" v="0"/>
            <ac:picMkLst>
              <pc:docMk/>
              <pc:sldMasterMk cId="0" sldId="2147483648"/>
              <pc:sldLayoutMk cId="0" sldId="2147483663"/>
              <ac:picMk id="229" creationId="{00000000-0000-0000-0000-000000000000}"/>
            </ac:picMkLst>
          </pc:picChg>
          <pc:picChg chg="mod">
            <ac:chgData name="GOMEZ, Paula" userId="c93cf399-3ed7-4230-9282-8831e3fe5ae7" providerId="ADAL" clId="{1AB88A42-E63A-4C10-914A-EDA11B9A473A}" dt="2023-06-09T06:14:17.528" v="0"/>
            <ac:picMkLst>
              <pc:docMk/>
              <pc:sldMasterMk cId="0" sldId="2147483648"/>
              <pc:sldLayoutMk cId="0" sldId="2147483663"/>
              <ac:picMk id="236" creationId="{00000000-0000-0000-0000-000000000000}"/>
            </ac:picMkLst>
          </pc:picChg>
        </pc:sldLayoutChg>
        <pc:sldLayoutChg chg="modSp del">
          <pc:chgData name="GOMEZ, Paula" userId="c93cf399-3ed7-4230-9282-8831e3fe5ae7" providerId="ADAL" clId="{1AB88A42-E63A-4C10-914A-EDA11B9A473A}" dt="2023-06-09T06:18:40.121" v="58" actId="2696"/>
          <pc:sldLayoutMkLst>
            <pc:docMk/>
            <pc:sldMasterMk cId="0" sldId="2147483648"/>
            <pc:sldLayoutMk cId="4260497216" sldId="2147484863"/>
          </pc:sldLayoutMkLst>
          <pc:spChg chg="mod">
            <ac:chgData name="GOMEZ, Paula" userId="c93cf399-3ed7-4230-9282-8831e3fe5ae7" providerId="ADAL" clId="{1AB88A42-E63A-4C10-914A-EDA11B9A473A}" dt="2023-06-09T06:14:17.528" v="0"/>
            <ac:spMkLst>
              <pc:docMk/>
              <pc:sldMasterMk cId="0" sldId="2147483648"/>
              <pc:sldLayoutMk cId="4260497216" sldId="2147484863"/>
              <ac:spMk id="18" creationId="{D9EE59E4-3199-91D9-5F8A-0D2D27C29203}"/>
            </ac:spMkLst>
          </pc:spChg>
          <pc:spChg chg="mod">
            <ac:chgData name="GOMEZ, Paula" userId="c93cf399-3ed7-4230-9282-8831e3fe5ae7" providerId="ADAL" clId="{1AB88A42-E63A-4C10-914A-EDA11B9A473A}" dt="2023-06-09T06:14:17.528" v="0"/>
            <ac:spMkLst>
              <pc:docMk/>
              <pc:sldMasterMk cId="0" sldId="2147483648"/>
              <pc:sldLayoutMk cId="4260497216" sldId="2147484863"/>
              <ac:spMk id="21" creationId="{A346A323-B686-47AE-9F9F-05A21B8FBEF6}"/>
            </ac:spMkLst>
          </pc:spChg>
          <pc:spChg chg="mod">
            <ac:chgData name="GOMEZ, Paula" userId="c93cf399-3ed7-4230-9282-8831e3fe5ae7" providerId="ADAL" clId="{1AB88A42-E63A-4C10-914A-EDA11B9A473A}" dt="2023-06-09T06:14:17.528" v="0"/>
            <ac:spMkLst>
              <pc:docMk/>
              <pc:sldMasterMk cId="0" sldId="2147483648"/>
              <pc:sldLayoutMk cId="4260497216" sldId="2147484863"/>
              <ac:spMk id="22" creationId="{9074E302-9B2A-4DE0-8AF2-AC86AD2A96DB}"/>
            </ac:spMkLst>
          </pc:spChg>
          <pc:spChg chg="mod">
            <ac:chgData name="GOMEZ, Paula" userId="c93cf399-3ed7-4230-9282-8831e3fe5ae7" providerId="ADAL" clId="{1AB88A42-E63A-4C10-914A-EDA11B9A473A}" dt="2023-06-09T06:14:17.528" v="0"/>
            <ac:spMkLst>
              <pc:docMk/>
              <pc:sldMasterMk cId="0" sldId="2147483648"/>
              <pc:sldLayoutMk cId="4260497216" sldId="2147484863"/>
              <ac:spMk id="162" creationId="{00000000-0000-0000-0000-000000000000}"/>
            </ac:spMkLst>
          </pc:spChg>
          <pc:spChg chg="mod">
            <ac:chgData name="GOMEZ, Paula" userId="c93cf399-3ed7-4230-9282-8831e3fe5ae7" providerId="ADAL" clId="{1AB88A42-E63A-4C10-914A-EDA11B9A473A}" dt="2023-06-09T06:14:17.528" v="0"/>
            <ac:spMkLst>
              <pc:docMk/>
              <pc:sldMasterMk cId="0" sldId="2147483648"/>
              <pc:sldLayoutMk cId="4260497216" sldId="2147484863"/>
              <ac:spMk id="164" creationId="{00000000-0000-0000-0000-000000000000}"/>
            </ac:spMkLst>
          </pc:spChg>
          <pc:spChg chg="mod">
            <ac:chgData name="GOMEZ, Paula" userId="c93cf399-3ed7-4230-9282-8831e3fe5ae7" providerId="ADAL" clId="{1AB88A42-E63A-4C10-914A-EDA11B9A473A}" dt="2023-06-09T06:14:17.528" v="0"/>
            <ac:spMkLst>
              <pc:docMk/>
              <pc:sldMasterMk cId="0" sldId="2147483648"/>
              <pc:sldLayoutMk cId="4260497216" sldId="2147484863"/>
              <ac:spMk id="166" creationId="{00000000-0000-0000-0000-000000000000}"/>
            </ac:spMkLst>
          </pc:spChg>
          <pc:picChg chg="mod">
            <ac:chgData name="GOMEZ, Paula" userId="c93cf399-3ed7-4230-9282-8831e3fe5ae7" providerId="ADAL" clId="{1AB88A42-E63A-4C10-914A-EDA11B9A473A}" dt="2023-06-09T06:14:17.528" v="0"/>
            <ac:picMkLst>
              <pc:docMk/>
              <pc:sldMasterMk cId="0" sldId="2147483648"/>
              <pc:sldLayoutMk cId="4260497216" sldId="2147484863"/>
              <ac:picMk id="19" creationId="{00000000-0000-0000-0000-000000000000}"/>
            </ac:picMkLst>
          </pc:picChg>
          <pc:picChg chg="mod">
            <ac:chgData name="GOMEZ, Paula" userId="c93cf399-3ed7-4230-9282-8831e3fe5ae7" providerId="ADAL" clId="{1AB88A42-E63A-4C10-914A-EDA11B9A473A}" dt="2023-06-09T06:14:17.528" v="0"/>
            <ac:picMkLst>
              <pc:docMk/>
              <pc:sldMasterMk cId="0" sldId="2147483648"/>
              <pc:sldLayoutMk cId="4260497216" sldId="2147484863"/>
              <ac:picMk id="20" creationId="{00000000-0000-0000-0000-000000000000}"/>
            </ac:picMkLst>
          </pc:picChg>
          <pc:picChg chg="mod">
            <ac:chgData name="GOMEZ, Paula" userId="c93cf399-3ed7-4230-9282-8831e3fe5ae7" providerId="ADAL" clId="{1AB88A42-E63A-4C10-914A-EDA11B9A473A}" dt="2023-06-09T06:14:17.528" v="0"/>
            <ac:picMkLst>
              <pc:docMk/>
              <pc:sldMasterMk cId="0" sldId="2147483648"/>
              <pc:sldLayoutMk cId="4260497216" sldId="2147484863"/>
              <ac:picMk id="158" creationId="{00000000-0000-0000-0000-000000000000}"/>
            </ac:picMkLst>
          </pc:picChg>
          <pc:picChg chg="mod">
            <ac:chgData name="GOMEZ, Paula" userId="c93cf399-3ed7-4230-9282-8831e3fe5ae7" providerId="ADAL" clId="{1AB88A42-E63A-4C10-914A-EDA11B9A473A}" dt="2023-06-09T06:14:17.528" v="0"/>
            <ac:picMkLst>
              <pc:docMk/>
              <pc:sldMasterMk cId="0" sldId="2147483648"/>
              <pc:sldLayoutMk cId="4260497216" sldId="2147484863"/>
              <ac:picMk id="160" creationId="{00000000-0000-0000-0000-000000000000}"/>
            </ac:picMkLst>
          </pc:picChg>
          <pc:picChg chg="mod">
            <ac:chgData name="GOMEZ, Paula" userId="c93cf399-3ed7-4230-9282-8831e3fe5ae7" providerId="ADAL" clId="{1AB88A42-E63A-4C10-914A-EDA11B9A473A}" dt="2023-06-09T06:14:17.528" v="0"/>
            <ac:picMkLst>
              <pc:docMk/>
              <pc:sldMasterMk cId="0" sldId="2147483648"/>
              <pc:sldLayoutMk cId="4260497216" sldId="2147484863"/>
              <ac:picMk id="163" creationId="{00000000-0000-0000-0000-000000000000}"/>
            </ac:picMkLst>
          </pc:picChg>
        </pc:sldLayoutChg>
      </pc:sldMasterChg>
      <pc:sldMasterChg chg="modSp del delSldLayout modSldLayout">
        <pc:chgData name="GOMEZ, Paula" userId="c93cf399-3ed7-4230-9282-8831e3fe5ae7" providerId="ADAL" clId="{1AB88A42-E63A-4C10-914A-EDA11B9A473A}" dt="2023-06-09T06:14:39.146" v="33" actId="2696"/>
        <pc:sldMasterMkLst>
          <pc:docMk/>
          <pc:sldMasterMk cId="2110887214" sldId="2147483856"/>
        </pc:sldMasterMkLst>
        <pc:spChg chg="mod">
          <ac:chgData name="GOMEZ, Paula" userId="c93cf399-3ed7-4230-9282-8831e3fe5ae7" providerId="ADAL" clId="{1AB88A42-E63A-4C10-914A-EDA11B9A473A}" dt="2023-06-09T06:14:17.528" v="0"/>
          <ac:spMkLst>
            <pc:docMk/>
            <pc:sldMasterMk cId="2110887214" sldId="2147483856"/>
            <ac:spMk id="5" creationId="{00000000-0000-0000-0000-000000000000}"/>
          </ac:spMkLst>
        </pc:spChg>
        <pc:spChg chg="mod">
          <ac:chgData name="GOMEZ, Paula" userId="c93cf399-3ed7-4230-9282-8831e3fe5ae7" providerId="ADAL" clId="{1AB88A42-E63A-4C10-914A-EDA11B9A473A}" dt="2023-06-09T06:14:17.528" v="0"/>
          <ac:spMkLst>
            <pc:docMk/>
            <pc:sldMasterMk cId="2110887214" sldId="2147483856"/>
            <ac:spMk id="6" creationId="{00000000-0000-0000-0000-000000000000}"/>
          </ac:spMkLst>
        </pc:spChg>
        <pc:spChg chg="mod">
          <ac:chgData name="GOMEZ, Paula" userId="c93cf399-3ed7-4230-9282-8831e3fe5ae7" providerId="ADAL" clId="{1AB88A42-E63A-4C10-914A-EDA11B9A473A}" dt="2023-06-09T06:14:17.528" v="0"/>
          <ac:spMkLst>
            <pc:docMk/>
            <pc:sldMasterMk cId="2110887214" sldId="2147483856"/>
            <ac:spMk id="7" creationId="{00000000-0000-0000-0000-000000000000}"/>
          </ac:spMkLst>
        </pc:spChg>
        <pc:spChg chg="mod">
          <ac:chgData name="GOMEZ, Paula" userId="c93cf399-3ed7-4230-9282-8831e3fe5ae7" providerId="ADAL" clId="{1AB88A42-E63A-4C10-914A-EDA11B9A473A}" dt="2023-06-09T06:14:17.528" v="0"/>
          <ac:spMkLst>
            <pc:docMk/>
            <pc:sldMasterMk cId="2110887214" sldId="2147483856"/>
            <ac:spMk id="9" creationId="{00000000-0000-0000-0000-000000000000}"/>
          </ac:spMkLst>
        </pc:spChg>
        <pc:spChg chg="mod">
          <ac:chgData name="GOMEZ, Paula" userId="c93cf399-3ed7-4230-9282-8831e3fe5ae7" providerId="ADAL" clId="{1AB88A42-E63A-4C10-914A-EDA11B9A473A}" dt="2023-06-09T06:14:17.528" v="0"/>
          <ac:spMkLst>
            <pc:docMk/>
            <pc:sldMasterMk cId="2110887214" sldId="2147483856"/>
            <ac:spMk id="1026" creationId="{00000000-0000-0000-0000-000000000000}"/>
          </ac:spMkLst>
        </pc:spChg>
        <pc:spChg chg="mod">
          <ac:chgData name="GOMEZ, Paula" userId="c93cf399-3ed7-4230-9282-8831e3fe5ae7" providerId="ADAL" clId="{1AB88A42-E63A-4C10-914A-EDA11B9A473A}" dt="2023-06-09T06:14:17.528" v="0"/>
          <ac:spMkLst>
            <pc:docMk/>
            <pc:sldMasterMk cId="2110887214" sldId="2147483856"/>
            <ac:spMk id="1027" creationId="{00000000-0000-0000-0000-000000000000}"/>
          </ac:spMkLst>
        </pc:spChg>
        <pc:spChg chg="mod">
          <ac:chgData name="GOMEZ, Paula" userId="c93cf399-3ed7-4230-9282-8831e3fe5ae7" providerId="ADAL" clId="{1AB88A42-E63A-4C10-914A-EDA11B9A473A}" dt="2023-06-09T06:14:17.528" v="0"/>
          <ac:spMkLst>
            <pc:docMk/>
            <pc:sldMasterMk cId="2110887214" sldId="2147483856"/>
            <ac:spMk id="1031" creationId="{00000000-0000-0000-0000-000000000000}"/>
          </ac:spMkLst>
        </pc:spChg>
        <pc:spChg chg="mod">
          <ac:chgData name="GOMEZ, Paula" userId="c93cf399-3ed7-4230-9282-8831e3fe5ae7" providerId="ADAL" clId="{1AB88A42-E63A-4C10-914A-EDA11B9A473A}" dt="2023-06-09T06:14:17.528" v="0"/>
          <ac:spMkLst>
            <pc:docMk/>
            <pc:sldMasterMk cId="2110887214" sldId="2147483856"/>
            <ac:spMk id="1034" creationId="{00000000-0000-0000-0000-000000000000}"/>
          </ac:spMkLst>
        </pc:spChg>
        <pc:spChg chg="mod">
          <ac:chgData name="GOMEZ, Paula" userId="c93cf399-3ed7-4230-9282-8831e3fe5ae7" providerId="ADAL" clId="{1AB88A42-E63A-4C10-914A-EDA11B9A473A}" dt="2023-06-09T06:14:17.528" v="0"/>
          <ac:spMkLst>
            <pc:docMk/>
            <pc:sldMasterMk cId="2110887214" sldId="2147483856"/>
            <ac:spMk id="1035" creationId="{00000000-0000-0000-0000-000000000000}"/>
          </ac:spMkLst>
        </pc:spChg>
        <pc:grpChg chg="mod">
          <ac:chgData name="GOMEZ, Paula" userId="c93cf399-3ed7-4230-9282-8831e3fe5ae7" providerId="ADAL" clId="{1AB88A42-E63A-4C10-914A-EDA11B9A473A}" dt="2023-06-09T06:14:17.528" v="0"/>
          <ac:grpSpMkLst>
            <pc:docMk/>
            <pc:sldMasterMk cId="2110887214" sldId="2147483856"/>
            <ac:grpSpMk id="1033" creationId="{00000000-0000-0000-0000-000000000000}"/>
          </ac:grpSpMkLst>
        </pc:grpChg>
        <pc:picChg chg="mod">
          <ac:chgData name="GOMEZ, Paula" userId="c93cf399-3ed7-4230-9282-8831e3fe5ae7" providerId="ADAL" clId="{1AB88A42-E63A-4C10-914A-EDA11B9A473A}" dt="2023-06-09T06:14:17.528" v="0"/>
          <ac:picMkLst>
            <pc:docMk/>
            <pc:sldMasterMk cId="2110887214" sldId="2147483856"/>
            <ac:picMk id="1036" creationId="{00000000-0000-0000-0000-000000000000}"/>
          </ac:picMkLst>
        </pc:picChg>
        <pc:sldLayoutChg chg="modSp del">
          <pc:chgData name="GOMEZ, Paula" userId="c93cf399-3ed7-4230-9282-8831e3fe5ae7" providerId="ADAL" clId="{1AB88A42-E63A-4C10-914A-EDA11B9A473A}" dt="2023-06-09T06:14:39.114" v="19" actId="2696"/>
          <pc:sldLayoutMkLst>
            <pc:docMk/>
            <pc:sldMasterMk cId="2110887214" sldId="2147483856"/>
            <pc:sldLayoutMk cId="957630330" sldId="2147483857"/>
          </pc:sldLayoutMkLst>
          <pc:spChg chg="mod">
            <ac:chgData name="GOMEZ, Paula" userId="c93cf399-3ed7-4230-9282-8831e3fe5ae7" providerId="ADAL" clId="{1AB88A42-E63A-4C10-914A-EDA11B9A473A}" dt="2023-06-09T06:14:17.528" v="0"/>
            <ac:spMkLst>
              <pc:docMk/>
              <pc:sldMasterMk cId="2110887214" sldId="2147483856"/>
              <pc:sldLayoutMk cId="957630330" sldId="2147483857"/>
              <ac:spMk id="2" creationId="{00000000-0000-0000-0000-000000000000}"/>
            </ac:spMkLst>
          </pc:spChg>
          <pc:spChg chg="mod">
            <ac:chgData name="GOMEZ, Paula" userId="c93cf399-3ed7-4230-9282-8831e3fe5ae7" providerId="ADAL" clId="{1AB88A42-E63A-4C10-914A-EDA11B9A473A}" dt="2023-06-09T06:14:17.528" v="0"/>
            <ac:spMkLst>
              <pc:docMk/>
              <pc:sldMasterMk cId="2110887214" sldId="2147483856"/>
              <pc:sldLayoutMk cId="957630330" sldId="2147483857"/>
              <ac:spMk id="3" creationId="{00000000-0000-0000-0000-000000000000}"/>
            </ac:spMkLst>
          </pc:spChg>
          <pc:spChg chg="mod">
            <ac:chgData name="GOMEZ, Paula" userId="c93cf399-3ed7-4230-9282-8831e3fe5ae7" providerId="ADAL" clId="{1AB88A42-E63A-4C10-914A-EDA11B9A473A}" dt="2023-06-09T06:14:17.528" v="0"/>
            <ac:spMkLst>
              <pc:docMk/>
              <pc:sldMasterMk cId="2110887214" sldId="2147483856"/>
              <pc:sldLayoutMk cId="957630330" sldId="2147483857"/>
              <ac:spMk id="4" creationId="{00000000-0000-0000-0000-000000000000}"/>
            </ac:spMkLst>
          </pc:spChg>
          <pc:spChg chg="mod">
            <ac:chgData name="GOMEZ, Paula" userId="c93cf399-3ed7-4230-9282-8831e3fe5ae7" providerId="ADAL" clId="{1AB88A42-E63A-4C10-914A-EDA11B9A473A}" dt="2023-06-09T06:14:17.528" v="0"/>
            <ac:spMkLst>
              <pc:docMk/>
              <pc:sldMasterMk cId="2110887214" sldId="2147483856"/>
              <pc:sldLayoutMk cId="957630330" sldId="2147483857"/>
              <ac:spMk id="6" creationId="{00000000-0000-0000-0000-000000000000}"/>
            </ac:spMkLst>
          </pc:spChg>
          <pc:grpChg chg="mod">
            <ac:chgData name="GOMEZ, Paula" userId="c93cf399-3ed7-4230-9282-8831e3fe5ae7" providerId="ADAL" clId="{1AB88A42-E63A-4C10-914A-EDA11B9A473A}" dt="2023-06-09T06:14:17.528" v="0"/>
            <ac:grpSpMkLst>
              <pc:docMk/>
              <pc:sldMasterMk cId="2110887214" sldId="2147483856"/>
              <pc:sldLayoutMk cId="957630330" sldId="2147483857"/>
              <ac:grpSpMk id="5" creationId="{00000000-0000-0000-0000-000000000000}"/>
            </ac:grpSpMkLst>
          </pc:grpChg>
          <pc:picChg chg="mod">
            <ac:chgData name="GOMEZ, Paula" userId="c93cf399-3ed7-4230-9282-8831e3fe5ae7" providerId="ADAL" clId="{1AB88A42-E63A-4C10-914A-EDA11B9A473A}" dt="2023-06-09T06:14:17.528" v="0"/>
            <ac:picMkLst>
              <pc:docMk/>
              <pc:sldMasterMk cId="2110887214" sldId="2147483856"/>
              <pc:sldLayoutMk cId="957630330" sldId="2147483857"/>
              <ac:picMk id="7" creationId="{00000000-0000-0000-0000-000000000000}"/>
            </ac:picMkLst>
          </pc:picChg>
        </pc:sldLayoutChg>
        <pc:sldLayoutChg chg="modSp del">
          <pc:chgData name="GOMEZ, Paula" userId="c93cf399-3ed7-4230-9282-8831e3fe5ae7" providerId="ADAL" clId="{1AB88A42-E63A-4C10-914A-EDA11B9A473A}" dt="2023-06-09T06:14:39.117" v="20" actId="2696"/>
          <pc:sldLayoutMkLst>
            <pc:docMk/>
            <pc:sldMasterMk cId="2110887214" sldId="2147483856"/>
            <pc:sldLayoutMk cId="4184096909" sldId="2147483858"/>
          </pc:sldLayoutMkLst>
          <pc:spChg chg="mod">
            <ac:chgData name="GOMEZ, Paula" userId="c93cf399-3ed7-4230-9282-8831e3fe5ae7" providerId="ADAL" clId="{1AB88A42-E63A-4C10-914A-EDA11B9A473A}" dt="2023-06-09T06:14:17.528" v="0"/>
            <ac:spMkLst>
              <pc:docMk/>
              <pc:sldMasterMk cId="2110887214" sldId="2147483856"/>
              <pc:sldLayoutMk cId="4184096909" sldId="2147483858"/>
              <ac:spMk id="4" creationId="{00000000-0000-0000-0000-000000000000}"/>
            </ac:spMkLst>
          </pc:spChg>
        </pc:sldLayoutChg>
        <pc:sldLayoutChg chg="modSp del">
          <pc:chgData name="GOMEZ, Paula" userId="c93cf399-3ed7-4230-9282-8831e3fe5ae7" providerId="ADAL" clId="{1AB88A42-E63A-4C10-914A-EDA11B9A473A}" dt="2023-06-09T06:14:39.119" v="21" actId="2696"/>
          <pc:sldLayoutMkLst>
            <pc:docMk/>
            <pc:sldMasterMk cId="2110887214" sldId="2147483856"/>
            <pc:sldLayoutMk cId="2759255128" sldId="2147483859"/>
          </pc:sldLayoutMkLst>
          <pc:spChg chg="mod">
            <ac:chgData name="GOMEZ, Paula" userId="c93cf399-3ed7-4230-9282-8831e3fe5ae7" providerId="ADAL" clId="{1AB88A42-E63A-4C10-914A-EDA11B9A473A}" dt="2023-06-09T06:14:17.528" v="0"/>
            <ac:spMkLst>
              <pc:docMk/>
              <pc:sldMasterMk cId="2110887214" sldId="2147483856"/>
              <pc:sldLayoutMk cId="2759255128" sldId="2147483859"/>
              <ac:spMk id="5" creationId="{00000000-0000-0000-0000-000000000000}"/>
            </ac:spMkLst>
          </pc:spChg>
        </pc:sldLayoutChg>
        <pc:sldLayoutChg chg="modSp del">
          <pc:chgData name="GOMEZ, Paula" userId="c93cf399-3ed7-4230-9282-8831e3fe5ae7" providerId="ADAL" clId="{1AB88A42-E63A-4C10-914A-EDA11B9A473A}" dt="2023-06-09T06:14:39.121" v="22" actId="2696"/>
          <pc:sldLayoutMkLst>
            <pc:docMk/>
            <pc:sldMasterMk cId="2110887214" sldId="2147483856"/>
            <pc:sldLayoutMk cId="1372305863" sldId="2147483860"/>
          </pc:sldLayoutMkLst>
          <pc:spChg chg="mod">
            <ac:chgData name="GOMEZ, Paula" userId="c93cf399-3ed7-4230-9282-8831e3fe5ae7" providerId="ADAL" clId="{1AB88A42-E63A-4C10-914A-EDA11B9A473A}" dt="2023-06-09T06:14:17.528" v="0"/>
            <ac:spMkLst>
              <pc:docMk/>
              <pc:sldMasterMk cId="2110887214" sldId="2147483856"/>
              <pc:sldLayoutMk cId="1372305863" sldId="2147483860"/>
              <ac:spMk id="3" creationId="{00000000-0000-0000-0000-000000000000}"/>
            </ac:spMkLst>
          </pc:spChg>
          <pc:spChg chg="mod">
            <ac:chgData name="GOMEZ, Paula" userId="c93cf399-3ed7-4230-9282-8831e3fe5ae7" providerId="ADAL" clId="{1AB88A42-E63A-4C10-914A-EDA11B9A473A}" dt="2023-06-09T06:14:17.528" v="0"/>
            <ac:spMkLst>
              <pc:docMk/>
              <pc:sldMasterMk cId="2110887214" sldId="2147483856"/>
              <pc:sldLayoutMk cId="1372305863" sldId="2147483860"/>
              <ac:spMk id="4" creationId="{00000000-0000-0000-0000-000000000000}"/>
            </ac:spMkLst>
          </pc:spChg>
        </pc:sldLayoutChg>
        <pc:sldLayoutChg chg="del">
          <pc:chgData name="GOMEZ, Paula" userId="c93cf399-3ed7-4230-9282-8831e3fe5ae7" providerId="ADAL" clId="{1AB88A42-E63A-4C10-914A-EDA11B9A473A}" dt="2023-06-09T06:14:39.123" v="23" actId="2696"/>
          <pc:sldLayoutMkLst>
            <pc:docMk/>
            <pc:sldMasterMk cId="2110887214" sldId="2147483856"/>
            <pc:sldLayoutMk cId="3611640840" sldId="2147483861"/>
          </pc:sldLayoutMkLst>
        </pc:sldLayoutChg>
        <pc:sldLayoutChg chg="modSp del">
          <pc:chgData name="GOMEZ, Paula" userId="c93cf399-3ed7-4230-9282-8831e3fe5ae7" providerId="ADAL" clId="{1AB88A42-E63A-4C10-914A-EDA11B9A473A}" dt="2023-06-09T06:14:39.125" v="24" actId="2696"/>
          <pc:sldLayoutMkLst>
            <pc:docMk/>
            <pc:sldMasterMk cId="2110887214" sldId="2147483856"/>
            <pc:sldLayoutMk cId="1073849654" sldId="2147483862"/>
          </pc:sldLayoutMkLst>
          <pc:spChg chg="mod">
            <ac:chgData name="GOMEZ, Paula" userId="c93cf399-3ed7-4230-9282-8831e3fe5ae7" providerId="ADAL" clId="{1AB88A42-E63A-4C10-914A-EDA11B9A473A}" dt="2023-06-09T06:14:17.528" v="0"/>
            <ac:spMkLst>
              <pc:docMk/>
              <pc:sldMasterMk cId="2110887214" sldId="2147483856"/>
              <pc:sldLayoutMk cId="1073849654" sldId="2147483862"/>
              <ac:spMk id="3" creationId="{00000000-0000-0000-0000-000000000000}"/>
            </ac:spMkLst>
          </pc:spChg>
          <pc:spChg chg="mod">
            <ac:chgData name="GOMEZ, Paula" userId="c93cf399-3ed7-4230-9282-8831e3fe5ae7" providerId="ADAL" clId="{1AB88A42-E63A-4C10-914A-EDA11B9A473A}" dt="2023-06-09T06:14:17.528" v="0"/>
            <ac:spMkLst>
              <pc:docMk/>
              <pc:sldMasterMk cId="2110887214" sldId="2147483856"/>
              <pc:sldLayoutMk cId="1073849654" sldId="2147483862"/>
              <ac:spMk id="4" creationId="{00000000-0000-0000-0000-000000000000}"/>
            </ac:spMkLst>
          </pc:spChg>
          <pc:spChg chg="mod">
            <ac:chgData name="GOMEZ, Paula" userId="c93cf399-3ed7-4230-9282-8831e3fe5ae7" providerId="ADAL" clId="{1AB88A42-E63A-4C10-914A-EDA11B9A473A}" dt="2023-06-09T06:14:17.528" v="0"/>
            <ac:spMkLst>
              <pc:docMk/>
              <pc:sldMasterMk cId="2110887214" sldId="2147483856"/>
              <pc:sldLayoutMk cId="1073849654" sldId="2147483862"/>
              <ac:spMk id="5" creationId="{00000000-0000-0000-0000-000000000000}"/>
            </ac:spMkLst>
          </pc:spChg>
          <pc:spChg chg="mod">
            <ac:chgData name="GOMEZ, Paula" userId="c93cf399-3ed7-4230-9282-8831e3fe5ae7" providerId="ADAL" clId="{1AB88A42-E63A-4C10-914A-EDA11B9A473A}" dt="2023-06-09T06:14:17.528" v="0"/>
            <ac:spMkLst>
              <pc:docMk/>
              <pc:sldMasterMk cId="2110887214" sldId="2147483856"/>
              <pc:sldLayoutMk cId="1073849654" sldId="2147483862"/>
              <ac:spMk id="6" creationId="{00000000-0000-0000-0000-000000000000}"/>
            </ac:spMkLst>
          </pc:spChg>
        </pc:sldLayoutChg>
        <pc:sldLayoutChg chg="del">
          <pc:chgData name="GOMEZ, Paula" userId="c93cf399-3ed7-4230-9282-8831e3fe5ae7" providerId="ADAL" clId="{1AB88A42-E63A-4C10-914A-EDA11B9A473A}" dt="2023-06-09T06:14:39.128" v="25" actId="2696"/>
          <pc:sldLayoutMkLst>
            <pc:docMk/>
            <pc:sldMasterMk cId="2110887214" sldId="2147483856"/>
            <pc:sldLayoutMk cId="3547361593" sldId="2147483863"/>
          </pc:sldLayoutMkLst>
        </pc:sldLayoutChg>
        <pc:sldLayoutChg chg="del">
          <pc:chgData name="GOMEZ, Paula" userId="c93cf399-3ed7-4230-9282-8831e3fe5ae7" providerId="ADAL" clId="{1AB88A42-E63A-4C10-914A-EDA11B9A473A}" dt="2023-06-09T06:14:39.131" v="26" actId="2696"/>
          <pc:sldLayoutMkLst>
            <pc:docMk/>
            <pc:sldMasterMk cId="2110887214" sldId="2147483856"/>
            <pc:sldLayoutMk cId="4049712282" sldId="2147483864"/>
          </pc:sldLayoutMkLst>
        </pc:sldLayoutChg>
        <pc:sldLayoutChg chg="modSp del">
          <pc:chgData name="GOMEZ, Paula" userId="c93cf399-3ed7-4230-9282-8831e3fe5ae7" providerId="ADAL" clId="{1AB88A42-E63A-4C10-914A-EDA11B9A473A}" dt="2023-06-09T06:14:39.133" v="27" actId="2696"/>
          <pc:sldLayoutMkLst>
            <pc:docMk/>
            <pc:sldMasterMk cId="2110887214" sldId="2147483856"/>
            <pc:sldLayoutMk cId="2753473383" sldId="2147483865"/>
          </pc:sldLayoutMkLst>
          <pc:spChg chg="mod">
            <ac:chgData name="GOMEZ, Paula" userId="c93cf399-3ed7-4230-9282-8831e3fe5ae7" providerId="ADAL" clId="{1AB88A42-E63A-4C10-914A-EDA11B9A473A}" dt="2023-06-09T06:14:17.528" v="0"/>
            <ac:spMkLst>
              <pc:docMk/>
              <pc:sldMasterMk cId="2110887214" sldId="2147483856"/>
              <pc:sldLayoutMk cId="2753473383" sldId="2147483865"/>
              <ac:spMk id="2" creationId="{00000000-0000-0000-0000-000000000000}"/>
            </ac:spMkLst>
          </pc:spChg>
          <pc:spChg chg="mod">
            <ac:chgData name="GOMEZ, Paula" userId="c93cf399-3ed7-4230-9282-8831e3fe5ae7" providerId="ADAL" clId="{1AB88A42-E63A-4C10-914A-EDA11B9A473A}" dt="2023-06-09T06:14:17.528" v="0"/>
            <ac:spMkLst>
              <pc:docMk/>
              <pc:sldMasterMk cId="2110887214" sldId="2147483856"/>
              <pc:sldLayoutMk cId="2753473383" sldId="2147483865"/>
              <ac:spMk id="3" creationId="{00000000-0000-0000-0000-000000000000}"/>
            </ac:spMkLst>
          </pc:spChg>
          <pc:spChg chg="mod">
            <ac:chgData name="GOMEZ, Paula" userId="c93cf399-3ed7-4230-9282-8831e3fe5ae7" providerId="ADAL" clId="{1AB88A42-E63A-4C10-914A-EDA11B9A473A}" dt="2023-06-09T06:14:17.528" v="0"/>
            <ac:spMkLst>
              <pc:docMk/>
              <pc:sldMasterMk cId="2110887214" sldId="2147483856"/>
              <pc:sldLayoutMk cId="2753473383" sldId="2147483865"/>
              <ac:spMk id="4" creationId="{00000000-0000-0000-0000-000000000000}"/>
            </ac:spMkLst>
          </pc:spChg>
        </pc:sldLayoutChg>
        <pc:sldLayoutChg chg="modSp del">
          <pc:chgData name="GOMEZ, Paula" userId="c93cf399-3ed7-4230-9282-8831e3fe5ae7" providerId="ADAL" clId="{1AB88A42-E63A-4C10-914A-EDA11B9A473A}" dt="2023-06-09T06:14:39.135" v="28" actId="2696"/>
          <pc:sldLayoutMkLst>
            <pc:docMk/>
            <pc:sldMasterMk cId="2110887214" sldId="2147483856"/>
            <pc:sldLayoutMk cId="3703914286" sldId="2147483866"/>
          </pc:sldLayoutMkLst>
          <pc:spChg chg="mod">
            <ac:chgData name="GOMEZ, Paula" userId="c93cf399-3ed7-4230-9282-8831e3fe5ae7" providerId="ADAL" clId="{1AB88A42-E63A-4C10-914A-EDA11B9A473A}" dt="2023-06-09T06:14:17.528" v="0"/>
            <ac:spMkLst>
              <pc:docMk/>
              <pc:sldMasterMk cId="2110887214" sldId="2147483856"/>
              <pc:sldLayoutMk cId="3703914286" sldId="2147483866"/>
              <ac:spMk id="2" creationId="{00000000-0000-0000-0000-000000000000}"/>
            </ac:spMkLst>
          </pc:spChg>
          <pc:spChg chg="mod">
            <ac:chgData name="GOMEZ, Paula" userId="c93cf399-3ed7-4230-9282-8831e3fe5ae7" providerId="ADAL" clId="{1AB88A42-E63A-4C10-914A-EDA11B9A473A}" dt="2023-06-09T06:14:17.528" v="0"/>
            <ac:spMkLst>
              <pc:docMk/>
              <pc:sldMasterMk cId="2110887214" sldId="2147483856"/>
              <pc:sldLayoutMk cId="3703914286" sldId="2147483866"/>
              <ac:spMk id="3" creationId="{00000000-0000-0000-0000-000000000000}"/>
            </ac:spMkLst>
          </pc:spChg>
          <pc:spChg chg="mod">
            <ac:chgData name="GOMEZ, Paula" userId="c93cf399-3ed7-4230-9282-8831e3fe5ae7" providerId="ADAL" clId="{1AB88A42-E63A-4C10-914A-EDA11B9A473A}" dt="2023-06-09T06:14:17.528" v="0"/>
            <ac:spMkLst>
              <pc:docMk/>
              <pc:sldMasterMk cId="2110887214" sldId="2147483856"/>
              <pc:sldLayoutMk cId="3703914286" sldId="2147483866"/>
              <ac:spMk id="4" creationId="{00000000-0000-0000-0000-000000000000}"/>
            </ac:spMkLst>
          </pc:spChg>
        </pc:sldLayoutChg>
        <pc:sldLayoutChg chg="del">
          <pc:chgData name="GOMEZ, Paula" userId="c93cf399-3ed7-4230-9282-8831e3fe5ae7" providerId="ADAL" clId="{1AB88A42-E63A-4C10-914A-EDA11B9A473A}" dt="2023-06-09T06:14:39.137" v="29" actId="2696"/>
          <pc:sldLayoutMkLst>
            <pc:docMk/>
            <pc:sldMasterMk cId="2110887214" sldId="2147483856"/>
            <pc:sldLayoutMk cId="2838269989" sldId="2147483867"/>
          </pc:sldLayoutMkLst>
        </pc:sldLayoutChg>
        <pc:sldLayoutChg chg="modSp del">
          <pc:chgData name="GOMEZ, Paula" userId="c93cf399-3ed7-4230-9282-8831e3fe5ae7" providerId="ADAL" clId="{1AB88A42-E63A-4C10-914A-EDA11B9A473A}" dt="2023-06-09T06:14:39.139" v="30" actId="2696"/>
          <pc:sldLayoutMkLst>
            <pc:docMk/>
            <pc:sldMasterMk cId="2110887214" sldId="2147483856"/>
            <pc:sldLayoutMk cId="3682974218" sldId="2147483868"/>
          </pc:sldLayoutMkLst>
          <pc:spChg chg="mod">
            <ac:chgData name="GOMEZ, Paula" userId="c93cf399-3ed7-4230-9282-8831e3fe5ae7" providerId="ADAL" clId="{1AB88A42-E63A-4C10-914A-EDA11B9A473A}" dt="2023-06-09T06:14:17.528" v="0"/>
            <ac:spMkLst>
              <pc:docMk/>
              <pc:sldMasterMk cId="2110887214" sldId="2147483856"/>
              <pc:sldLayoutMk cId="3682974218" sldId="2147483868"/>
              <ac:spMk id="2" creationId="{00000000-0000-0000-0000-000000000000}"/>
            </ac:spMkLst>
          </pc:spChg>
          <pc:spChg chg="mod">
            <ac:chgData name="GOMEZ, Paula" userId="c93cf399-3ed7-4230-9282-8831e3fe5ae7" providerId="ADAL" clId="{1AB88A42-E63A-4C10-914A-EDA11B9A473A}" dt="2023-06-09T06:14:17.528" v="0"/>
            <ac:spMkLst>
              <pc:docMk/>
              <pc:sldMasterMk cId="2110887214" sldId="2147483856"/>
              <pc:sldLayoutMk cId="3682974218" sldId="2147483868"/>
              <ac:spMk id="3" creationId="{00000000-0000-0000-0000-000000000000}"/>
            </ac:spMkLst>
          </pc:spChg>
        </pc:sldLayoutChg>
        <pc:sldLayoutChg chg="modSp del">
          <pc:chgData name="GOMEZ, Paula" userId="c93cf399-3ed7-4230-9282-8831e3fe5ae7" providerId="ADAL" clId="{1AB88A42-E63A-4C10-914A-EDA11B9A473A}" dt="2023-06-09T06:14:39.141" v="31" actId="2696"/>
          <pc:sldLayoutMkLst>
            <pc:docMk/>
            <pc:sldMasterMk cId="2110887214" sldId="2147483856"/>
            <pc:sldLayoutMk cId="823407290" sldId="2147483883"/>
          </pc:sldLayoutMkLst>
          <pc:spChg chg="mod">
            <ac:chgData name="GOMEZ, Paula" userId="c93cf399-3ed7-4230-9282-8831e3fe5ae7" providerId="ADAL" clId="{1AB88A42-E63A-4C10-914A-EDA11B9A473A}" dt="2023-06-09T06:14:17.528" v="0"/>
            <ac:spMkLst>
              <pc:docMk/>
              <pc:sldMasterMk cId="2110887214" sldId="2147483856"/>
              <pc:sldLayoutMk cId="823407290" sldId="2147483883"/>
              <ac:spMk id="3" creationId="{00000000-0000-0000-0000-000000000000}"/>
            </ac:spMkLst>
          </pc:spChg>
        </pc:sldLayoutChg>
        <pc:sldLayoutChg chg="del">
          <pc:chgData name="GOMEZ, Paula" userId="c93cf399-3ed7-4230-9282-8831e3fe5ae7" providerId="ADAL" clId="{1AB88A42-E63A-4C10-914A-EDA11B9A473A}" dt="2023-06-09T06:14:39.142" v="32" actId="2696"/>
          <pc:sldLayoutMkLst>
            <pc:docMk/>
            <pc:sldMasterMk cId="2110887214" sldId="2147483856"/>
            <pc:sldLayoutMk cId="1689148303" sldId="2147483885"/>
          </pc:sldLayoutMkLst>
        </pc:sldLayoutChg>
      </pc:sldMasterChg>
      <pc:sldMasterChg chg="modSp del delSldLayout modSldLayout">
        <pc:chgData name="GOMEZ, Paula" userId="c93cf399-3ed7-4230-9282-8831e3fe5ae7" providerId="ADAL" clId="{1AB88A42-E63A-4C10-914A-EDA11B9A473A}" dt="2023-06-09T06:14:38.165" v="18" actId="2696"/>
        <pc:sldMasterMkLst>
          <pc:docMk/>
          <pc:sldMasterMk cId="1861498968" sldId="2147483869"/>
        </pc:sldMasterMkLst>
        <pc:spChg chg="mod">
          <ac:chgData name="GOMEZ, Paula" userId="c93cf399-3ed7-4230-9282-8831e3fe5ae7" providerId="ADAL" clId="{1AB88A42-E63A-4C10-914A-EDA11B9A473A}" dt="2023-06-09T06:14:17.528" v="0"/>
          <ac:spMkLst>
            <pc:docMk/>
            <pc:sldMasterMk cId="1861498968" sldId="2147483869"/>
            <ac:spMk id="2" creationId="{00000000-0000-0000-0000-000000000000}"/>
          </ac:spMkLst>
        </pc:spChg>
        <pc:spChg chg="mod">
          <ac:chgData name="GOMEZ, Paula" userId="c93cf399-3ed7-4230-9282-8831e3fe5ae7" providerId="ADAL" clId="{1AB88A42-E63A-4C10-914A-EDA11B9A473A}" dt="2023-06-09T06:14:17.528" v="0"/>
          <ac:spMkLst>
            <pc:docMk/>
            <pc:sldMasterMk cId="1861498968" sldId="2147483869"/>
            <ac:spMk id="3" creationId="{00000000-0000-0000-0000-000000000000}"/>
          </ac:spMkLst>
        </pc:spChg>
        <pc:spChg chg="mod">
          <ac:chgData name="GOMEZ, Paula" userId="c93cf399-3ed7-4230-9282-8831e3fe5ae7" providerId="ADAL" clId="{1AB88A42-E63A-4C10-914A-EDA11B9A473A}" dt="2023-06-09T06:14:17.528" v="0"/>
          <ac:spMkLst>
            <pc:docMk/>
            <pc:sldMasterMk cId="1861498968" sldId="2147483869"/>
            <ac:spMk id="4" creationId="{00000000-0000-0000-0000-000000000000}"/>
          </ac:spMkLst>
        </pc:spChg>
        <pc:spChg chg="mod">
          <ac:chgData name="GOMEZ, Paula" userId="c93cf399-3ed7-4230-9282-8831e3fe5ae7" providerId="ADAL" clId="{1AB88A42-E63A-4C10-914A-EDA11B9A473A}" dt="2023-06-09T06:14:17.528" v="0"/>
          <ac:spMkLst>
            <pc:docMk/>
            <pc:sldMasterMk cId="1861498968" sldId="2147483869"/>
            <ac:spMk id="5" creationId="{00000000-0000-0000-0000-000000000000}"/>
          </ac:spMkLst>
        </pc:spChg>
        <pc:spChg chg="mod">
          <ac:chgData name="GOMEZ, Paula" userId="c93cf399-3ed7-4230-9282-8831e3fe5ae7" providerId="ADAL" clId="{1AB88A42-E63A-4C10-914A-EDA11B9A473A}" dt="2023-06-09T06:14:17.528" v="0"/>
          <ac:spMkLst>
            <pc:docMk/>
            <pc:sldMasterMk cId="1861498968" sldId="2147483869"/>
            <ac:spMk id="6" creationId="{00000000-0000-0000-0000-000000000000}"/>
          </ac:spMkLst>
        </pc:spChg>
        <pc:sldLayoutChg chg="modSp del">
          <pc:chgData name="GOMEZ, Paula" userId="c93cf399-3ed7-4230-9282-8831e3fe5ae7" providerId="ADAL" clId="{1AB88A42-E63A-4C10-914A-EDA11B9A473A}" dt="2023-06-09T06:14:38.139" v="6" actId="2696"/>
          <pc:sldLayoutMkLst>
            <pc:docMk/>
            <pc:sldMasterMk cId="1861498968" sldId="2147483869"/>
            <pc:sldLayoutMk cId="147718545" sldId="2147483870"/>
          </pc:sldLayoutMkLst>
          <pc:spChg chg="mod">
            <ac:chgData name="GOMEZ, Paula" userId="c93cf399-3ed7-4230-9282-8831e3fe5ae7" providerId="ADAL" clId="{1AB88A42-E63A-4C10-914A-EDA11B9A473A}" dt="2023-06-09T06:14:17.528" v="0"/>
            <ac:spMkLst>
              <pc:docMk/>
              <pc:sldMasterMk cId="1861498968" sldId="2147483869"/>
              <pc:sldLayoutMk cId="147718545" sldId="2147483870"/>
              <ac:spMk id="2" creationId="{00000000-0000-0000-0000-000000000000}"/>
            </ac:spMkLst>
          </pc:spChg>
          <pc:spChg chg="mod">
            <ac:chgData name="GOMEZ, Paula" userId="c93cf399-3ed7-4230-9282-8831e3fe5ae7" providerId="ADAL" clId="{1AB88A42-E63A-4C10-914A-EDA11B9A473A}" dt="2023-06-09T06:14:17.528" v="0"/>
            <ac:spMkLst>
              <pc:docMk/>
              <pc:sldMasterMk cId="1861498968" sldId="2147483869"/>
              <pc:sldLayoutMk cId="147718545" sldId="2147483870"/>
              <ac:spMk id="3" creationId="{00000000-0000-0000-0000-000000000000}"/>
            </ac:spMkLst>
          </pc:spChg>
        </pc:sldLayoutChg>
        <pc:sldLayoutChg chg="del">
          <pc:chgData name="GOMEZ, Paula" userId="c93cf399-3ed7-4230-9282-8831e3fe5ae7" providerId="ADAL" clId="{1AB88A42-E63A-4C10-914A-EDA11B9A473A}" dt="2023-06-09T06:14:38.141" v="7" actId="2696"/>
          <pc:sldLayoutMkLst>
            <pc:docMk/>
            <pc:sldMasterMk cId="1861498968" sldId="2147483869"/>
            <pc:sldLayoutMk cId="585425921" sldId="2147483871"/>
          </pc:sldLayoutMkLst>
        </pc:sldLayoutChg>
        <pc:sldLayoutChg chg="modSp del">
          <pc:chgData name="GOMEZ, Paula" userId="c93cf399-3ed7-4230-9282-8831e3fe5ae7" providerId="ADAL" clId="{1AB88A42-E63A-4C10-914A-EDA11B9A473A}" dt="2023-06-09T06:14:38.144" v="8" actId="2696"/>
          <pc:sldLayoutMkLst>
            <pc:docMk/>
            <pc:sldMasterMk cId="1861498968" sldId="2147483869"/>
            <pc:sldLayoutMk cId="1169851965" sldId="2147483872"/>
          </pc:sldLayoutMkLst>
          <pc:spChg chg="mod">
            <ac:chgData name="GOMEZ, Paula" userId="c93cf399-3ed7-4230-9282-8831e3fe5ae7" providerId="ADAL" clId="{1AB88A42-E63A-4C10-914A-EDA11B9A473A}" dt="2023-06-09T06:14:17.528" v="0"/>
            <ac:spMkLst>
              <pc:docMk/>
              <pc:sldMasterMk cId="1861498968" sldId="2147483869"/>
              <pc:sldLayoutMk cId="1169851965" sldId="2147483872"/>
              <ac:spMk id="2" creationId="{00000000-0000-0000-0000-000000000000}"/>
            </ac:spMkLst>
          </pc:spChg>
          <pc:spChg chg="mod">
            <ac:chgData name="GOMEZ, Paula" userId="c93cf399-3ed7-4230-9282-8831e3fe5ae7" providerId="ADAL" clId="{1AB88A42-E63A-4C10-914A-EDA11B9A473A}" dt="2023-06-09T06:14:17.528" v="0"/>
            <ac:spMkLst>
              <pc:docMk/>
              <pc:sldMasterMk cId="1861498968" sldId="2147483869"/>
              <pc:sldLayoutMk cId="1169851965" sldId="2147483872"/>
              <ac:spMk id="3" creationId="{00000000-0000-0000-0000-000000000000}"/>
            </ac:spMkLst>
          </pc:spChg>
        </pc:sldLayoutChg>
        <pc:sldLayoutChg chg="modSp del">
          <pc:chgData name="GOMEZ, Paula" userId="c93cf399-3ed7-4230-9282-8831e3fe5ae7" providerId="ADAL" clId="{1AB88A42-E63A-4C10-914A-EDA11B9A473A}" dt="2023-06-09T06:14:38.145" v="9" actId="2696"/>
          <pc:sldLayoutMkLst>
            <pc:docMk/>
            <pc:sldMasterMk cId="1861498968" sldId="2147483869"/>
            <pc:sldLayoutMk cId="1800313538" sldId="2147483873"/>
          </pc:sldLayoutMkLst>
          <pc:spChg chg="mod">
            <ac:chgData name="GOMEZ, Paula" userId="c93cf399-3ed7-4230-9282-8831e3fe5ae7" providerId="ADAL" clId="{1AB88A42-E63A-4C10-914A-EDA11B9A473A}" dt="2023-06-09T06:14:17.528" v="0"/>
            <ac:spMkLst>
              <pc:docMk/>
              <pc:sldMasterMk cId="1861498968" sldId="2147483869"/>
              <pc:sldLayoutMk cId="1800313538" sldId="2147483873"/>
              <ac:spMk id="3" creationId="{00000000-0000-0000-0000-000000000000}"/>
            </ac:spMkLst>
          </pc:spChg>
          <pc:spChg chg="mod">
            <ac:chgData name="GOMEZ, Paula" userId="c93cf399-3ed7-4230-9282-8831e3fe5ae7" providerId="ADAL" clId="{1AB88A42-E63A-4C10-914A-EDA11B9A473A}" dt="2023-06-09T06:14:17.528" v="0"/>
            <ac:spMkLst>
              <pc:docMk/>
              <pc:sldMasterMk cId="1861498968" sldId="2147483869"/>
              <pc:sldLayoutMk cId="1800313538" sldId="2147483873"/>
              <ac:spMk id="4" creationId="{00000000-0000-0000-0000-000000000000}"/>
            </ac:spMkLst>
          </pc:spChg>
        </pc:sldLayoutChg>
        <pc:sldLayoutChg chg="modSp del">
          <pc:chgData name="GOMEZ, Paula" userId="c93cf399-3ed7-4230-9282-8831e3fe5ae7" providerId="ADAL" clId="{1AB88A42-E63A-4C10-914A-EDA11B9A473A}" dt="2023-06-09T06:14:38.145" v="10" actId="2696"/>
          <pc:sldLayoutMkLst>
            <pc:docMk/>
            <pc:sldMasterMk cId="1861498968" sldId="2147483869"/>
            <pc:sldLayoutMk cId="3467424417" sldId="2147483874"/>
          </pc:sldLayoutMkLst>
          <pc:spChg chg="mod">
            <ac:chgData name="GOMEZ, Paula" userId="c93cf399-3ed7-4230-9282-8831e3fe5ae7" providerId="ADAL" clId="{1AB88A42-E63A-4C10-914A-EDA11B9A473A}" dt="2023-06-09T06:14:17.528" v="0"/>
            <ac:spMkLst>
              <pc:docMk/>
              <pc:sldMasterMk cId="1861498968" sldId="2147483869"/>
              <pc:sldLayoutMk cId="3467424417" sldId="2147483874"/>
              <ac:spMk id="3" creationId="{00000000-0000-0000-0000-000000000000}"/>
            </ac:spMkLst>
          </pc:spChg>
          <pc:spChg chg="mod">
            <ac:chgData name="GOMEZ, Paula" userId="c93cf399-3ed7-4230-9282-8831e3fe5ae7" providerId="ADAL" clId="{1AB88A42-E63A-4C10-914A-EDA11B9A473A}" dt="2023-06-09T06:14:17.528" v="0"/>
            <ac:spMkLst>
              <pc:docMk/>
              <pc:sldMasterMk cId="1861498968" sldId="2147483869"/>
              <pc:sldLayoutMk cId="3467424417" sldId="2147483874"/>
              <ac:spMk id="4" creationId="{00000000-0000-0000-0000-000000000000}"/>
            </ac:spMkLst>
          </pc:spChg>
          <pc:spChg chg="mod">
            <ac:chgData name="GOMEZ, Paula" userId="c93cf399-3ed7-4230-9282-8831e3fe5ae7" providerId="ADAL" clId="{1AB88A42-E63A-4C10-914A-EDA11B9A473A}" dt="2023-06-09T06:14:17.528" v="0"/>
            <ac:spMkLst>
              <pc:docMk/>
              <pc:sldMasterMk cId="1861498968" sldId="2147483869"/>
              <pc:sldLayoutMk cId="3467424417" sldId="2147483874"/>
              <ac:spMk id="5" creationId="{00000000-0000-0000-0000-000000000000}"/>
            </ac:spMkLst>
          </pc:spChg>
          <pc:spChg chg="mod">
            <ac:chgData name="GOMEZ, Paula" userId="c93cf399-3ed7-4230-9282-8831e3fe5ae7" providerId="ADAL" clId="{1AB88A42-E63A-4C10-914A-EDA11B9A473A}" dt="2023-06-09T06:14:17.528" v="0"/>
            <ac:spMkLst>
              <pc:docMk/>
              <pc:sldMasterMk cId="1861498968" sldId="2147483869"/>
              <pc:sldLayoutMk cId="3467424417" sldId="2147483874"/>
              <ac:spMk id="6" creationId="{00000000-0000-0000-0000-000000000000}"/>
            </ac:spMkLst>
          </pc:spChg>
        </pc:sldLayoutChg>
        <pc:sldLayoutChg chg="del">
          <pc:chgData name="GOMEZ, Paula" userId="c93cf399-3ed7-4230-9282-8831e3fe5ae7" providerId="ADAL" clId="{1AB88A42-E63A-4C10-914A-EDA11B9A473A}" dt="2023-06-09T06:14:38.150" v="11" actId="2696"/>
          <pc:sldLayoutMkLst>
            <pc:docMk/>
            <pc:sldMasterMk cId="1861498968" sldId="2147483869"/>
            <pc:sldLayoutMk cId="2867071009" sldId="2147483875"/>
          </pc:sldLayoutMkLst>
        </pc:sldLayoutChg>
        <pc:sldLayoutChg chg="del">
          <pc:chgData name="GOMEZ, Paula" userId="c93cf399-3ed7-4230-9282-8831e3fe5ae7" providerId="ADAL" clId="{1AB88A42-E63A-4C10-914A-EDA11B9A473A}" dt="2023-06-09T06:14:38.151" v="12" actId="2696"/>
          <pc:sldLayoutMkLst>
            <pc:docMk/>
            <pc:sldMasterMk cId="1861498968" sldId="2147483869"/>
            <pc:sldLayoutMk cId="4065297011" sldId="2147483876"/>
          </pc:sldLayoutMkLst>
        </pc:sldLayoutChg>
        <pc:sldLayoutChg chg="modSp del">
          <pc:chgData name="GOMEZ, Paula" userId="c93cf399-3ed7-4230-9282-8831e3fe5ae7" providerId="ADAL" clId="{1AB88A42-E63A-4C10-914A-EDA11B9A473A}" dt="2023-06-09T06:14:38.154" v="13" actId="2696"/>
          <pc:sldLayoutMkLst>
            <pc:docMk/>
            <pc:sldMasterMk cId="1861498968" sldId="2147483869"/>
            <pc:sldLayoutMk cId="300629128" sldId="2147483877"/>
          </pc:sldLayoutMkLst>
          <pc:spChg chg="mod">
            <ac:chgData name="GOMEZ, Paula" userId="c93cf399-3ed7-4230-9282-8831e3fe5ae7" providerId="ADAL" clId="{1AB88A42-E63A-4C10-914A-EDA11B9A473A}" dt="2023-06-09T06:14:17.528" v="0"/>
            <ac:spMkLst>
              <pc:docMk/>
              <pc:sldMasterMk cId="1861498968" sldId="2147483869"/>
              <pc:sldLayoutMk cId="300629128" sldId="2147483877"/>
              <ac:spMk id="2" creationId="{00000000-0000-0000-0000-000000000000}"/>
            </ac:spMkLst>
          </pc:spChg>
          <pc:spChg chg="mod">
            <ac:chgData name="GOMEZ, Paula" userId="c93cf399-3ed7-4230-9282-8831e3fe5ae7" providerId="ADAL" clId="{1AB88A42-E63A-4C10-914A-EDA11B9A473A}" dt="2023-06-09T06:14:17.528" v="0"/>
            <ac:spMkLst>
              <pc:docMk/>
              <pc:sldMasterMk cId="1861498968" sldId="2147483869"/>
              <pc:sldLayoutMk cId="300629128" sldId="2147483877"/>
              <ac:spMk id="3" creationId="{00000000-0000-0000-0000-000000000000}"/>
            </ac:spMkLst>
          </pc:spChg>
          <pc:spChg chg="mod">
            <ac:chgData name="GOMEZ, Paula" userId="c93cf399-3ed7-4230-9282-8831e3fe5ae7" providerId="ADAL" clId="{1AB88A42-E63A-4C10-914A-EDA11B9A473A}" dt="2023-06-09T06:14:17.528" v="0"/>
            <ac:spMkLst>
              <pc:docMk/>
              <pc:sldMasterMk cId="1861498968" sldId="2147483869"/>
              <pc:sldLayoutMk cId="300629128" sldId="2147483877"/>
              <ac:spMk id="4" creationId="{00000000-0000-0000-0000-000000000000}"/>
            </ac:spMkLst>
          </pc:spChg>
        </pc:sldLayoutChg>
        <pc:sldLayoutChg chg="modSp del">
          <pc:chgData name="GOMEZ, Paula" userId="c93cf399-3ed7-4230-9282-8831e3fe5ae7" providerId="ADAL" clId="{1AB88A42-E63A-4C10-914A-EDA11B9A473A}" dt="2023-06-09T06:14:38.157" v="14" actId="2696"/>
          <pc:sldLayoutMkLst>
            <pc:docMk/>
            <pc:sldMasterMk cId="1861498968" sldId="2147483869"/>
            <pc:sldLayoutMk cId="179913974" sldId="2147483878"/>
          </pc:sldLayoutMkLst>
          <pc:spChg chg="mod">
            <ac:chgData name="GOMEZ, Paula" userId="c93cf399-3ed7-4230-9282-8831e3fe5ae7" providerId="ADAL" clId="{1AB88A42-E63A-4C10-914A-EDA11B9A473A}" dt="2023-06-09T06:14:17.528" v="0"/>
            <ac:spMkLst>
              <pc:docMk/>
              <pc:sldMasterMk cId="1861498968" sldId="2147483869"/>
              <pc:sldLayoutMk cId="179913974" sldId="2147483878"/>
              <ac:spMk id="2" creationId="{00000000-0000-0000-0000-000000000000}"/>
            </ac:spMkLst>
          </pc:spChg>
          <pc:spChg chg="mod">
            <ac:chgData name="GOMEZ, Paula" userId="c93cf399-3ed7-4230-9282-8831e3fe5ae7" providerId="ADAL" clId="{1AB88A42-E63A-4C10-914A-EDA11B9A473A}" dt="2023-06-09T06:14:17.528" v="0"/>
            <ac:spMkLst>
              <pc:docMk/>
              <pc:sldMasterMk cId="1861498968" sldId="2147483869"/>
              <pc:sldLayoutMk cId="179913974" sldId="2147483878"/>
              <ac:spMk id="3" creationId="{00000000-0000-0000-0000-000000000000}"/>
            </ac:spMkLst>
          </pc:spChg>
          <pc:spChg chg="mod">
            <ac:chgData name="GOMEZ, Paula" userId="c93cf399-3ed7-4230-9282-8831e3fe5ae7" providerId="ADAL" clId="{1AB88A42-E63A-4C10-914A-EDA11B9A473A}" dt="2023-06-09T06:14:17.528" v="0"/>
            <ac:spMkLst>
              <pc:docMk/>
              <pc:sldMasterMk cId="1861498968" sldId="2147483869"/>
              <pc:sldLayoutMk cId="179913974" sldId="2147483878"/>
              <ac:spMk id="4" creationId="{00000000-0000-0000-0000-000000000000}"/>
            </ac:spMkLst>
          </pc:spChg>
        </pc:sldLayoutChg>
        <pc:sldLayoutChg chg="del">
          <pc:chgData name="GOMEZ, Paula" userId="c93cf399-3ed7-4230-9282-8831e3fe5ae7" providerId="ADAL" clId="{1AB88A42-E63A-4C10-914A-EDA11B9A473A}" dt="2023-06-09T06:14:38.158" v="15" actId="2696"/>
          <pc:sldLayoutMkLst>
            <pc:docMk/>
            <pc:sldMasterMk cId="1861498968" sldId="2147483869"/>
            <pc:sldLayoutMk cId="1250756755" sldId="2147483879"/>
          </pc:sldLayoutMkLst>
        </pc:sldLayoutChg>
        <pc:sldLayoutChg chg="modSp del">
          <pc:chgData name="GOMEZ, Paula" userId="c93cf399-3ed7-4230-9282-8831e3fe5ae7" providerId="ADAL" clId="{1AB88A42-E63A-4C10-914A-EDA11B9A473A}" dt="2023-06-09T06:14:38.161" v="16" actId="2696"/>
          <pc:sldLayoutMkLst>
            <pc:docMk/>
            <pc:sldMasterMk cId="1861498968" sldId="2147483869"/>
            <pc:sldLayoutMk cId="627643401" sldId="2147483880"/>
          </pc:sldLayoutMkLst>
          <pc:spChg chg="mod">
            <ac:chgData name="GOMEZ, Paula" userId="c93cf399-3ed7-4230-9282-8831e3fe5ae7" providerId="ADAL" clId="{1AB88A42-E63A-4C10-914A-EDA11B9A473A}" dt="2023-06-09T06:14:17.528" v="0"/>
            <ac:spMkLst>
              <pc:docMk/>
              <pc:sldMasterMk cId="1861498968" sldId="2147483869"/>
              <pc:sldLayoutMk cId="627643401" sldId="2147483880"/>
              <ac:spMk id="2" creationId="{00000000-0000-0000-0000-000000000000}"/>
            </ac:spMkLst>
          </pc:spChg>
          <pc:spChg chg="mod">
            <ac:chgData name="GOMEZ, Paula" userId="c93cf399-3ed7-4230-9282-8831e3fe5ae7" providerId="ADAL" clId="{1AB88A42-E63A-4C10-914A-EDA11B9A473A}" dt="2023-06-09T06:14:17.528" v="0"/>
            <ac:spMkLst>
              <pc:docMk/>
              <pc:sldMasterMk cId="1861498968" sldId="2147483869"/>
              <pc:sldLayoutMk cId="627643401" sldId="2147483880"/>
              <ac:spMk id="3" creationId="{00000000-0000-0000-0000-000000000000}"/>
            </ac:spMkLst>
          </pc:spChg>
        </pc:sldLayoutChg>
        <pc:sldLayoutChg chg="modSp del">
          <pc:chgData name="GOMEZ, Paula" userId="c93cf399-3ed7-4230-9282-8831e3fe5ae7" providerId="ADAL" clId="{1AB88A42-E63A-4C10-914A-EDA11B9A473A}" dt="2023-06-09T06:14:38.162" v="17" actId="2696"/>
          <pc:sldLayoutMkLst>
            <pc:docMk/>
            <pc:sldMasterMk cId="1861498968" sldId="2147483869"/>
            <pc:sldLayoutMk cId="1559323099" sldId="2147483881"/>
          </pc:sldLayoutMkLst>
          <pc:spChg chg="mod">
            <ac:chgData name="GOMEZ, Paula" userId="c93cf399-3ed7-4230-9282-8831e3fe5ae7" providerId="ADAL" clId="{1AB88A42-E63A-4C10-914A-EDA11B9A473A}" dt="2023-06-09T06:14:17.528" v="0"/>
            <ac:spMkLst>
              <pc:docMk/>
              <pc:sldMasterMk cId="1861498968" sldId="2147483869"/>
              <pc:sldLayoutMk cId="1559323099" sldId="2147483881"/>
              <ac:spMk id="4" creationId="{00000000-0000-0000-0000-000000000000}"/>
            </ac:spMkLst>
          </pc:spChg>
          <pc:spChg chg="mod">
            <ac:chgData name="GOMEZ, Paula" userId="c93cf399-3ed7-4230-9282-8831e3fe5ae7" providerId="ADAL" clId="{1AB88A42-E63A-4C10-914A-EDA11B9A473A}" dt="2023-06-09T06:14:17.528" v="0"/>
            <ac:spMkLst>
              <pc:docMk/>
              <pc:sldMasterMk cId="1861498968" sldId="2147483869"/>
              <pc:sldLayoutMk cId="1559323099" sldId="2147483881"/>
              <ac:spMk id="5" creationId="{00000000-0000-0000-0000-000000000000}"/>
            </ac:spMkLst>
          </pc:spChg>
          <pc:spChg chg="mod">
            <ac:chgData name="GOMEZ, Paula" userId="c93cf399-3ed7-4230-9282-8831e3fe5ae7" providerId="ADAL" clId="{1AB88A42-E63A-4C10-914A-EDA11B9A473A}" dt="2023-06-09T06:14:17.528" v="0"/>
            <ac:spMkLst>
              <pc:docMk/>
              <pc:sldMasterMk cId="1861498968" sldId="2147483869"/>
              <pc:sldLayoutMk cId="1559323099" sldId="2147483881"/>
              <ac:spMk id="6" creationId="{00000000-0000-0000-0000-000000000000}"/>
            </ac:spMkLst>
          </pc:spChg>
        </pc:sldLayoutChg>
      </pc:sldMasterChg>
      <pc:sldMasterChg chg="modSp modSldLayout">
        <pc:chgData name="GOMEZ, Paula" userId="c93cf399-3ed7-4230-9282-8831e3fe5ae7" providerId="ADAL" clId="{1AB88A42-E63A-4C10-914A-EDA11B9A473A}" dt="2023-06-09T06:14:17.528" v="0"/>
        <pc:sldMasterMkLst>
          <pc:docMk/>
          <pc:sldMasterMk cId="233771319" sldId="2147483887"/>
        </pc:sldMasterMkLst>
        <pc:spChg chg="mod">
          <ac:chgData name="GOMEZ, Paula" userId="c93cf399-3ed7-4230-9282-8831e3fe5ae7" providerId="ADAL" clId="{1AB88A42-E63A-4C10-914A-EDA11B9A473A}" dt="2023-06-09T06:14:17.528" v="0"/>
          <ac:spMkLst>
            <pc:docMk/>
            <pc:sldMasterMk cId="233771319" sldId="2147483887"/>
            <ac:spMk id="5" creationId="{CDC69C0E-DEB4-E368-A16A-E48259242597}"/>
          </ac:spMkLst>
        </pc:spChg>
        <pc:spChg chg="mod">
          <ac:chgData name="GOMEZ, Paula" userId="c93cf399-3ed7-4230-9282-8831e3fe5ae7" providerId="ADAL" clId="{1AB88A42-E63A-4C10-914A-EDA11B9A473A}" dt="2023-06-09T06:14:17.528" v="0"/>
          <ac:spMkLst>
            <pc:docMk/>
            <pc:sldMasterMk cId="233771319" sldId="2147483887"/>
            <ac:spMk id="8" creationId="{00000000-0000-0000-0000-000000000000}"/>
          </ac:spMkLst>
        </pc:spChg>
        <pc:spChg chg="mod">
          <ac:chgData name="GOMEZ, Paula" userId="c93cf399-3ed7-4230-9282-8831e3fe5ae7" providerId="ADAL" clId="{1AB88A42-E63A-4C10-914A-EDA11B9A473A}" dt="2023-06-09T06:14:17.528" v="0"/>
          <ac:spMkLst>
            <pc:docMk/>
            <pc:sldMasterMk cId="233771319" sldId="2147483887"/>
            <ac:spMk id="9" creationId="{00000000-0000-0000-0000-000000000000}"/>
          </ac:spMkLst>
        </pc:spChg>
        <pc:spChg chg="mod">
          <ac:chgData name="GOMEZ, Paula" userId="c93cf399-3ed7-4230-9282-8831e3fe5ae7" providerId="ADAL" clId="{1AB88A42-E63A-4C10-914A-EDA11B9A473A}" dt="2023-06-09T06:14:17.528" v="0"/>
          <ac:spMkLst>
            <pc:docMk/>
            <pc:sldMasterMk cId="233771319" sldId="2147483887"/>
            <ac:spMk id="10" creationId="{00000000-0000-0000-0000-000000000000}"/>
          </ac:spMkLst>
        </pc:spChg>
        <pc:spChg chg="mod">
          <ac:chgData name="GOMEZ, Paula" userId="c93cf399-3ed7-4230-9282-8831e3fe5ae7" providerId="ADAL" clId="{1AB88A42-E63A-4C10-914A-EDA11B9A473A}" dt="2023-06-09T06:14:17.528" v="0"/>
          <ac:spMkLst>
            <pc:docMk/>
            <pc:sldMasterMk cId="233771319" sldId="2147483887"/>
            <ac:spMk id="11" creationId="{00000000-0000-0000-0000-000000000000}"/>
          </ac:spMkLst>
        </pc:spChg>
        <pc:spChg chg="mod">
          <ac:chgData name="GOMEZ, Paula" userId="c93cf399-3ed7-4230-9282-8831e3fe5ae7" providerId="ADAL" clId="{1AB88A42-E63A-4C10-914A-EDA11B9A473A}" dt="2023-06-09T06:14:17.528" v="0"/>
          <ac:spMkLst>
            <pc:docMk/>
            <pc:sldMasterMk cId="233771319" sldId="2147483887"/>
            <ac:spMk id="12" creationId="{CDDB85A6-5606-0005-4EE1-473330445A05}"/>
          </ac:spMkLst>
        </pc:spChg>
        <pc:spChg chg="mod">
          <ac:chgData name="GOMEZ, Paula" userId="c93cf399-3ed7-4230-9282-8831e3fe5ae7" providerId="ADAL" clId="{1AB88A42-E63A-4C10-914A-EDA11B9A473A}" dt="2023-06-09T06:14:17.528" v="0"/>
          <ac:spMkLst>
            <pc:docMk/>
            <pc:sldMasterMk cId="233771319" sldId="2147483887"/>
            <ac:spMk id="13" creationId="{C3BD0A20-2705-98CA-4BBF-9716249C01D4}"/>
          </ac:spMkLst>
        </pc:spChg>
        <pc:picChg chg="mod">
          <ac:chgData name="GOMEZ, Paula" userId="c93cf399-3ed7-4230-9282-8831e3fe5ae7" providerId="ADAL" clId="{1AB88A42-E63A-4C10-914A-EDA11B9A473A}" dt="2023-06-09T06:14:17.528" v="0"/>
          <ac:picMkLst>
            <pc:docMk/>
            <pc:sldMasterMk cId="233771319" sldId="2147483887"/>
            <ac:picMk id="2" creationId="{00000000-0000-0000-0000-000000000000}"/>
          </ac:picMkLst>
        </pc:picChg>
        <pc:picChg chg="mod">
          <ac:chgData name="GOMEZ, Paula" userId="c93cf399-3ed7-4230-9282-8831e3fe5ae7" providerId="ADAL" clId="{1AB88A42-E63A-4C10-914A-EDA11B9A473A}" dt="2023-06-09T06:14:17.528" v="0"/>
          <ac:picMkLst>
            <pc:docMk/>
            <pc:sldMasterMk cId="233771319" sldId="2147483887"/>
            <ac:picMk id="3" creationId="{00000000-0000-0000-0000-000000000000}"/>
          </ac:picMkLst>
        </pc:picChg>
        <pc:picChg chg="mod">
          <ac:chgData name="GOMEZ, Paula" userId="c93cf399-3ed7-4230-9282-8831e3fe5ae7" providerId="ADAL" clId="{1AB88A42-E63A-4C10-914A-EDA11B9A473A}" dt="2023-06-09T06:14:17.528" v="0"/>
          <ac:picMkLst>
            <pc:docMk/>
            <pc:sldMasterMk cId="233771319" sldId="2147483887"/>
            <ac:picMk id="4" creationId="{00000000-0000-0000-0000-000000000000}"/>
          </ac:picMkLst>
        </pc:picChg>
        <pc:sldLayoutChg chg="modSp">
          <pc:chgData name="GOMEZ, Paula" userId="c93cf399-3ed7-4230-9282-8831e3fe5ae7" providerId="ADAL" clId="{1AB88A42-E63A-4C10-914A-EDA11B9A473A}" dt="2023-06-09T06:14:17.528" v="0"/>
          <pc:sldLayoutMkLst>
            <pc:docMk/>
            <pc:sldMasterMk cId="233771319" sldId="2147483887"/>
            <pc:sldLayoutMk cId="2483618150" sldId="2147483888"/>
          </pc:sldLayoutMkLst>
          <pc:spChg chg="mod">
            <ac:chgData name="GOMEZ, Paula" userId="c93cf399-3ed7-4230-9282-8831e3fe5ae7" providerId="ADAL" clId="{1AB88A42-E63A-4C10-914A-EDA11B9A473A}" dt="2023-06-09T06:14:17.528" v="0"/>
            <ac:spMkLst>
              <pc:docMk/>
              <pc:sldMasterMk cId="233771319" sldId="2147483887"/>
              <pc:sldLayoutMk cId="2483618150" sldId="2147483888"/>
              <ac:spMk id="2" creationId="{8AB7FB0C-B9AD-5251-5D13-6C39259D0105}"/>
            </ac:spMkLst>
          </pc:spChg>
          <pc:spChg chg="mod">
            <ac:chgData name="GOMEZ, Paula" userId="c93cf399-3ed7-4230-9282-8831e3fe5ae7" providerId="ADAL" clId="{1AB88A42-E63A-4C10-914A-EDA11B9A473A}" dt="2023-06-09T06:14:17.528" v="0"/>
            <ac:spMkLst>
              <pc:docMk/>
              <pc:sldMasterMk cId="233771319" sldId="2147483887"/>
              <pc:sldLayoutMk cId="2483618150" sldId="2147483888"/>
              <ac:spMk id="4" creationId="{F1EF77B5-F70D-8B4E-6A39-8047015E373A}"/>
            </ac:spMkLst>
          </pc:spChg>
          <pc:spChg chg="mod">
            <ac:chgData name="GOMEZ, Paula" userId="c93cf399-3ed7-4230-9282-8831e3fe5ae7" providerId="ADAL" clId="{1AB88A42-E63A-4C10-914A-EDA11B9A473A}" dt="2023-06-09T06:14:17.528" v="0"/>
            <ac:spMkLst>
              <pc:docMk/>
              <pc:sldMasterMk cId="233771319" sldId="2147483887"/>
              <pc:sldLayoutMk cId="2483618150" sldId="2147483888"/>
              <ac:spMk id="18" creationId="{00000000-0000-0000-0000-000000000000}"/>
            </ac:spMkLst>
          </pc:spChg>
          <pc:spChg chg="mod">
            <ac:chgData name="GOMEZ, Paula" userId="c93cf399-3ed7-4230-9282-8831e3fe5ae7" providerId="ADAL" clId="{1AB88A42-E63A-4C10-914A-EDA11B9A473A}" dt="2023-06-09T06:14:17.528" v="0"/>
            <ac:spMkLst>
              <pc:docMk/>
              <pc:sldMasterMk cId="233771319" sldId="2147483887"/>
              <pc:sldLayoutMk cId="2483618150" sldId="2147483888"/>
              <ac:spMk id="23" creationId="{00000000-0000-0000-0000-000000000000}"/>
            </ac:spMkLst>
          </pc:spChg>
          <pc:spChg chg="mod">
            <ac:chgData name="GOMEZ, Paula" userId="c93cf399-3ed7-4230-9282-8831e3fe5ae7" providerId="ADAL" clId="{1AB88A42-E63A-4C10-914A-EDA11B9A473A}" dt="2023-06-09T06:14:17.528" v="0"/>
            <ac:spMkLst>
              <pc:docMk/>
              <pc:sldMasterMk cId="233771319" sldId="2147483887"/>
              <pc:sldLayoutMk cId="2483618150" sldId="2147483888"/>
              <ac:spMk id="27" creationId="{00000000-0000-0000-0000-000000000000}"/>
            </ac:spMkLst>
          </pc:spChg>
          <pc:spChg chg="mod">
            <ac:chgData name="GOMEZ, Paula" userId="c93cf399-3ed7-4230-9282-8831e3fe5ae7" providerId="ADAL" clId="{1AB88A42-E63A-4C10-914A-EDA11B9A473A}" dt="2023-06-09T06:14:17.528" v="0"/>
            <ac:spMkLst>
              <pc:docMk/>
              <pc:sldMasterMk cId="233771319" sldId="2147483887"/>
              <pc:sldLayoutMk cId="2483618150" sldId="2147483888"/>
              <ac:spMk id="28" creationId="{00000000-0000-0000-0000-000000000000}"/>
            </ac:spMkLst>
          </pc:spChg>
          <pc:picChg chg="mod">
            <ac:chgData name="GOMEZ, Paula" userId="c93cf399-3ed7-4230-9282-8831e3fe5ae7" providerId="ADAL" clId="{1AB88A42-E63A-4C10-914A-EDA11B9A473A}" dt="2023-06-09T06:14:17.528" v="0"/>
            <ac:picMkLst>
              <pc:docMk/>
              <pc:sldMasterMk cId="233771319" sldId="2147483887"/>
              <pc:sldLayoutMk cId="2483618150" sldId="2147483888"/>
              <ac:picMk id="19" creationId="{00000000-0000-0000-0000-000000000000}"/>
            </ac:picMkLst>
          </pc:picChg>
          <pc:picChg chg="mod">
            <ac:chgData name="GOMEZ, Paula" userId="c93cf399-3ed7-4230-9282-8831e3fe5ae7" providerId="ADAL" clId="{1AB88A42-E63A-4C10-914A-EDA11B9A473A}" dt="2023-06-09T06:14:17.528" v="0"/>
            <ac:picMkLst>
              <pc:docMk/>
              <pc:sldMasterMk cId="233771319" sldId="2147483887"/>
              <pc:sldLayoutMk cId="2483618150" sldId="2147483888"/>
              <ac:picMk id="20" creationId="{00000000-0000-0000-0000-000000000000}"/>
            </ac:picMkLst>
          </pc:picChg>
          <pc:picChg chg="mod">
            <ac:chgData name="GOMEZ, Paula" userId="c93cf399-3ed7-4230-9282-8831e3fe5ae7" providerId="ADAL" clId="{1AB88A42-E63A-4C10-914A-EDA11B9A473A}" dt="2023-06-09T06:14:17.528" v="0"/>
            <ac:picMkLst>
              <pc:docMk/>
              <pc:sldMasterMk cId="233771319" sldId="2147483887"/>
              <pc:sldLayoutMk cId="2483618150" sldId="2147483888"/>
              <ac:picMk id="21" creationId="{00000000-0000-0000-0000-000000000000}"/>
            </ac:picMkLst>
          </pc:picChg>
          <pc:picChg chg="mod">
            <ac:chgData name="GOMEZ, Paula" userId="c93cf399-3ed7-4230-9282-8831e3fe5ae7" providerId="ADAL" clId="{1AB88A42-E63A-4C10-914A-EDA11B9A473A}" dt="2023-06-09T06:14:17.528" v="0"/>
            <ac:picMkLst>
              <pc:docMk/>
              <pc:sldMasterMk cId="233771319" sldId="2147483887"/>
              <pc:sldLayoutMk cId="2483618150" sldId="2147483888"/>
              <ac:picMk id="25" creationId="{00000000-0000-0000-0000-000000000000}"/>
            </ac:picMkLst>
          </pc:picChg>
          <pc:picChg chg="mod">
            <ac:chgData name="GOMEZ, Paula" userId="c93cf399-3ed7-4230-9282-8831e3fe5ae7" providerId="ADAL" clId="{1AB88A42-E63A-4C10-914A-EDA11B9A473A}" dt="2023-06-09T06:14:17.528" v="0"/>
            <ac:picMkLst>
              <pc:docMk/>
              <pc:sldMasterMk cId="233771319" sldId="2147483887"/>
              <pc:sldLayoutMk cId="2483618150" sldId="2147483888"/>
              <ac:picMk id="26"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233771319" sldId="2147483887"/>
            <pc:sldLayoutMk cId="998039151" sldId="2147483889"/>
          </pc:sldLayoutMkLst>
          <pc:spChg chg="mod">
            <ac:chgData name="GOMEZ, Paula" userId="c93cf399-3ed7-4230-9282-8831e3fe5ae7" providerId="ADAL" clId="{1AB88A42-E63A-4C10-914A-EDA11B9A473A}" dt="2023-06-09T06:14:17.528" v="0"/>
            <ac:spMkLst>
              <pc:docMk/>
              <pc:sldMasterMk cId="233771319" sldId="2147483887"/>
              <pc:sldLayoutMk cId="998039151" sldId="2147483889"/>
              <ac:spMk id="2" creationId="{582A0E27-5AB7-BC44-09C6-BD518EF3369D}"/>
            </ac:spMkLst>
          </pc:spChg>
          <pc:spChg chg="mod">
            <ac:chgData name="GOMEZ, Paula" userId="c93cf399-3ed7-4230-9282-8831e3fe5ae7" providerId="ADAL" clId="{1AB88A42-E63A-4C10-914A-EDA11B9A473A}" dt="2023-06-09T06:14:17.528" v="0"/>
            <ac:spMkLst>
              <pc:docMk/>
              <pc:sldMasterMk cId="233771319" sldId="2147483887"/>
              <pc:sldLayoutMk cId="998039151" sldId="2147483889"/>
              <ac:spMk id="3" creationId="{62F1A9DA-76E3-1FA4-6AB9-97E9A59D033D}"/>
            </ac:spMkLst>
          </pc:spChg>
          <pc:spChg chg="mod">
            <ac:chgData name="GOMEZ, Paula" userId="c93cf399-3ed7-4230-9282-8831e3fe5ae7" providerId="ADAL" clId="{1AB88A42-E63A-4C10-914A-EDA11B9A473A}" dt="2023-06-09T06:14:17.528" v="0"/>
            <ac:spMkLst>
              <pc:docMk/>
              <pc:sldMasterMk cId="233771319" sldId="2147483887"/>
              <pc:sldLayoutMk cId="998039151" sldId="2147483889"/>
              <ac:spMk id="4" creationId="{3B28215A-1A53-EFC9-1B09-0A76A3E3E9E4}"/>
            </ac:spMkLst>
          </pc:spChg>
          <pc:spChg chg="mod">
            <ac:chgData name="GOMEZ, Paula" userId="c93cf399-3ed7-4230-9282-8831e3fe5ae7" providerId="ADAL" clId="{1AB88A42-E63A-4C10-914A-EDA11B9A473A}" dt="2023-06-09T06:14:17.528" v="0"/>
            <ac:spMkLst>
              <pc:docMk/>
              <pc:sldMasterMk cId="233771319" sldId="2147483887"/>
              <pc:sldLayoutMk cId="998039151" sldId="2147483889"/>
              <ac:spMk id="40" creationId="{00000000-0000-0000-0000-000000000000}"/>
            </ac:spMkLst>
          </pc:spChg>
          <pc:spChg chg="mod">
            <ac:chgData name="GOMEZ, Paula" userId="c93cf399-3ed7-4230-9282-8831e3fe5ae7" providerId="ADAL" clId="{1AB88A42-E63A-4C10-914A-EDA11B9A473A}" dt="2023-06-09T06:14:17.528" v="0"/>
            <ac:spMkLst>
              <pc:docMk/>
              <pc:sldMasterMk cId="233771319" sldId="2147483887"/>
              <pc:sldLayoutMk cId="998039151" sldId="2147483889"/>
              <ac:spMk id="41" creationId="{00000000-0000-0000-0000-000000000000}"/>
            </ac:spMkLst>
          </pc:spChg>
          <pc:picChg chg="mod">
            <ac:chgData name="GOMEZ, Paula" userId="c93cf399-3ed7-4230-9282-8831e3fe5ae7" providerId="ADAL" clId="{1AB88A42-E63A-4C10-914A-EDA11B9A473A}" dt="2023-06-09T06:14:17.528" v="0"/>
            <ac:picMkLst>
              <pc:docMk/>
              <pc:sldMasterMk cId="233771319" sldId="2147483887"/>
              <pc:sldLayoutMk cId="998039151" sldId="2147483889"/>
              <ac:picMk id="35" creationId="{00000000-0000-0000-0000-000000000000}"/>
            </ac:picMkLst>
          </pc:picChg>
          <pc:picChg chg="mod">
            <ac:chgData name="GOMEZ, Paula" userId="c93cf399-3ed7-4230-9282-8831e3fe5ae7" providerId="ADAL" clId="{1AB88A42-E63A-4C10-914A-EDA11B9A473A}" dt="2023-06-09T06:14:17.528" v="0"/>
            <ac:picMkLst>
              <pc:docMk/>
              <pc:sldMasterMk cId="233771319" sldId="2147483887"/>
              <pc:sldLayoutMk cId="998039151" sldId="2147483889"/>
              <ac:picMk id="36"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233771319" sldId="2147483887"/>
            <pc:sldLayoutMk cId="1584905192" sldId="2147483890"/>
          </pc:sldLayoutMkLst>
          <pc:spChg chg="mod">
            <ac:chgData name="GOMEZ, Paula" userId="c93cf399-3ed7-4230-9282-8831e3fe5ae7" providerId="ADAL" clId="{1AB88A42-E63A-4C10-914A-EDA11B9A473A}" dt="2023-06-09T06:14:17.528" v="0"/>
            <ac:spMkLst>
              <pc:docMk/>
              <pc:sldMasterMk cId="233771319" sldId="2147483887"/>
              <pc:sldLayoutMk cId="1584905192" sldId="2147483890"/>
              <ac:spMk id="2" creationId="{5C788751-8783-30D9-7332-79B943EED9A6}"/>
            </ac:spMkLst>
          </pc:spChg>
          <pc:spChg chg="mod">
            <ac:chgData name="GOMEZ, Paula" userId="c93cf399-3ed7-4230-9282-8831e3fe5ae7" providerId="ADAL" clId="{1AB88A42-E63A-4C10-914A-EDA11B9A473A}" dt="2023-06-09T06:14:17.528" v="0"/>
            <ac:spMkLst>
              <pc:docMk/>
              <pc:sldMasterMk cId="233771319" sldId="2147483887"/>
              <pc:sldLayoutMk cId="1584905192" sldId="2147483890"/>
              <ac:spMk id="3" creationId="{55B196B9-2B00-F761-ED18-9B6EC283314B}"/>
            </ac:spMkLst>
          </pc:spChg>
          <pc:spChg chg="mod">
            <ac:chgData name="GOMEZ, Paula" userId="c93cf399-3ed7-4230-9282-8831e3fe5ae7" providerId="ADAL" clId="{1AB88A42-E63A-4C10-914A-EDA11B9A473A}" dt="2023-06-09T06:14:17.528" v="0"/>
            <ac:spMkLst>
              <pc:docMk/>
              <pc:sldMasterMk cId="233771319" sldId="2147483887"/>
              <pc:sldLayoutMk cId="1584905192" sldId="2147483890"/>
              <ac:spMk id="4" creationId="{4909EDA3-33F2-2F34-B53C-E46F730F57CC}"/>
            </ac:spMkLst>
          </pc:spChg>
          <pc:spChg chg="mod">
            <ac:chgData name="GOMEZ, Paula" userId="c93cf399-3ed7-4230-9282-8831e3fe5ae7" providerId="ADAL" clId="{1AB88A42-E63A-4C10-914A-EDA11B9A473A}" dt="2023-06-09T06:14:17.528" v="0"/>
            <ac:spMkLst>
              <pc:docMk/>
              <pc:sldMasterMk cId="233771319" sldId="2147483887"/>
              <pc:sldLayoutMk cId="1584905192" sldId="2147483890"/>
              <ac:spMk id="53" creationId="{00000000-0000-0000-0000-000000000000}"/>
            </ac:spMkLst>
          </pc:spChg>
          <pc:spChg chg="mod">
            <ac:chgData name="GOMEZ, Paula" userId="c93cf399-3ed7-4230-9282-8831e3fe5ae7" providerId="ADAL" clId="{1AB88A42-E63A-4C10-914A-EDA11B9A473A}" dt="2023-06-09T06:14:17.528" v="0"/>
            <ac:spMkLst>
              <pc:docMk/>
              <pc:sldMasterMk cId="233771319" sldId="2147483887"/>
              <pc:sldLayoutMk cId="1584905192" sldId="2147483890"/>
              <ac:spMk id="54" creationId="{00000000-0000-0000-0000-000000000000}"/>
            </ac:spMkLst>
          </pc:spChg>
          <pc:spChg chg="mod">
            <ac:chgData name="GOMEZ, Paula" userId="c93cf399-3ed7-4230-9282-8831e3fe5ae7" providerId="ADAL" clId="{1AB88A42-E63A-4C10-914A-EDA11B9A473A}" dt="2023-06-09T06:14:17.528" v="0"/>
            <ac:spMkLst>
              <pc:docMk/>
              <pc:sldMasterMk cId="233771319" sldId="2147483887"/>
              <pc:sldLayoutMk cId="1584905192" sldId="2147483890"/>
              <ac:spMk id="55" creationId="{00000000-0000-0000-0000-000000000000}"/>
            </ac:spMkLst>
          </pc:spChg>
          <pc:spChg chg="mod">
            <ac:chgData name="GOMEZ, Paula" userId="c93cf399-3ed7-4230-9282-8831e3fe5ae7" providerId="ADAL" clId="{1AB88A42-E63A-4C10-914A-EDA11B9A473A}" dt="2023-06-09T06:14:17.528" v="0"/>
            <ac:spMkLst>
              <pc:docMk/>
              <pc:sldMasterMk cId="233771319" sldId="2147483887"/>
              <pc:sldLayoutMk cId="1584905192" sldId="2147483890"/>
              <ac:spMk id="56" creationId="{00000000-0000-0000-0000-000000000000}"/>
            </ac:spMkLst>
          </pc:spChg>
          <pc:picChg chg="mod">
            <ac:chgData name="GOMEZ, Paula" userId="c93cf399-3ed7-4230-9282-8831e3fe5ae7" providerId="ADAL" clId="{1AB88A42-E63A-4C10-914A-EDA11B9A473A}" dt="2023-06-09T06:14:17.528" v="0"/>
            <ac:picMkLst>
              <pc:docMk/>
              <pc:sldMasterMk cId="233771319" sldId="2147483887"/>
              <pc:sldLayoutMk cId="1584905192" sldId="2147483890"/>
              <ac:picMk id="48" creationId="{00000000-0000-0000-0000-000000000000}"/>
            </ac:picMkLst>
          </pc:picChg>
          <pc:picChg chg="mod">
            <ac:chgData name="GOMEZ, Paula" userId="c93cf399-3ed7-4230-9282-8831e3fe5ae7" providerId="ADAL" clId="{1AB88A42-E63A-4C10-914A-EDA11B9A473A}" dt="2023-06-09T06:14:17.528" v="0"/>
            <ac:picMkLst>
              <pc:docMk/>
              <pc:sldMasterMk cId="233771319" sldId="2147483887"/>
              <pc:sldLayoutMk cId="1584905192" sldId="2147483890"/>
              <ac:picMk id="49"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233771319" sldId="2147483887"/>
            <pc:sldLayoutMk cId="3269090064" sldId="2147483891"/>
          </pc:sldLayoutMkLst>
          <pc:spChg chg="mod">
            <ac:chgData name="GOMEZ, Paula" userId="c93cf399-3ed7-4230-9282-8831e3fe5ae7" providerId="ADAL" clId="{1AB88A42-E63A-4C10-914A-EDA11B9A473A}" dt="2023-06-09T06:14:17.528" v="0"/>
            <ac:spMkLst>
              <pc:docMk/>
              <pc:sldMasterMk cId="233771319" sldId="2147483887"/>
              <pc:sldLayoutMk cId="3269090064" sldId="2147483891"/>
              <ac:spMk id="2" creationId="{5F2CF4C4-123C-E623-1987-C5CFFC836763}"/>
            </ac:spMkLst>
          </pc:spChg>
          <pc:spChg chg="mod">
            <ac:chgData name="GOMEZ, Paula" userId="c93cf399-3ed7-4230-9282-8831e3fe5ae7" providerId="ADAL" clId="{1AB88A42-E63A-4C10-914A-EDA11B9A473A}" dt="2023-06-09T06:14:17.528" v="0"/>
            <ac:spMkLst>
              <pc:docMk/>
              <pc:sldMasterMk cId="233771319" sldId="2147483887"/>
              <pc:sldLayoutMk cId="3269090064" sldId="2147483891"/>
              <ac:spMk id="3" creationId="{6D5B15B0-0E4C-E0FF-C4CF-252ECB0585EE}"/>
            </ac:spMkLst>
          </pc:spChg>
          <pc:spChg chg="mod">
            <ac:chgData name="GOMEZ, Paula" userId="c93cf399-3ed7-4230-9282-8831e3fe5ae7" providerId="ADAL" clId="{1AB88A42-E63A-4C10-914A-EDA11B9A473A}" dt="2023-06-09T06:14:17.528" v="0"/>
            <ac:spMkLst>
              <pc:docMk/>
              <pc:sldMasterMk cId="233771319" sldId="2147483887"/>
              <pc:sldLayoutMk cId="3269090064" sldId="2147483891"/>
              <ac:spMk id="4" creationId="{19E3078C-E7A6-40DC-BCAB-525FBEA9E140}"/>
            </ac:spMkLst>
          </pc:spChg>
          <pc:spChg chg="mod">
            <ac:chgData name="GOMEZ, Paula" userId="c93cf399-3ed7-4230-9282-8831e3fe5ae7" providerId="ADAL" clId="{1AB88A42-E63A-4C10-914A-EDA11B9A473A}" dt="2023-06-09T06:14:17.528" v="0"/>
            <ac:spMkLst>
              <pc:docMk/>
              <pc:sldMasterMk cId="233771319" sldId="2147483887"/>
              <pc:sldLayoutMk cId="3269090064" sldId="2147483891"/>
              <ac:spMk id="69" creationId="{00000000-0000-0000-0000-000000000000}"/>
            </ac:spMkLst>
          </pc:spChg>
          <pc:spChg chg="mod">
            <ac:chgData name="GOMEZ, Paula" userId="c93cf399-3ed7-4230-9282-8831e3fe5ae7" providerId="ADAL" clId="{1AB88A42-E63A-4C10-914A-EDA11B9A473A}" dt="2023-06-09T06:14:17.528" v="0"/>
            <ac:spMkLst>
              <pc:docMk/>
              <pc:sldMasterMk cId="233771319" sldId="2147483887"/>
              <pc:sldLayoutMk cId="3269090064" sldId="2147483891"/>
              <ac:spMk id="70" creationId="{00000000-0000-0000-0000-000000000000}"/>
            </ac:spMkLst>
          </pc:spChg>
          <pc:spChg chg="mod">
            <ac:chgData name="GOMEZ, Paula" userId="c93cf399-3ed7-4230-9282-8831e3fe5ae7" providerId="ADAL" clId="{1AB88A42-E63A-4C10-914A-EDA11B9A473A}" dt="2023-06-09T06:14:17.528" v="0"/>
            <ac:spMkLst>
              <pc:docMk/>
              <pc:sldMasterMk cId="233771319" sldId="2147483887"/>
              <pc:sldLayoutMk cId="3269090064" sldId="2147483891"/>
              <ac:spMk id="71" creationId="{00000000-0000-0000-0000-000000000000}"/>
            </ac:spMkLst>
          </pc:spChg>
          <pc:picChg chg="mod">
            <ac:chgData name="GOMEZ, Paula" userId="c93cf399-3ed7-4230-9282-8831e3fe5ae7" providerId="ADAL" clId="{1AB88A42-E63A-4C10-914A-EDA11B9A473A}" dt="2023-06-09T06:14:17.528" v="0"/>
            <ac:picMkLst>
              <pc:docMk/>
              <pc:sldMasterMk cId="233771319" sldId="2147483887"/>
              <pc:sldLayoutMk cId="3269090064" sldId="2147483891"/>
              <ac:picMk id="63" creationId="{00000000-0000-0000-0000-000000000000}"/>
            </ac:picMkLst>
          </pc:picChg>
          <pc:picChg chg="mod">
            <ac:chgData name="GOMEZ, Paula" userId="c93cf399-3ed7-4230-9282-8831e3fe5ae7" providerId="ADAL" clId="{1AB88A42-E63A-4C10-914A-EDA11B9A473A}" dt="2023-06-09T06:14:17.528" v="0"/>
            <ac:picMkLst>
              <pc:docMk/>
              <pc:sldMasterMk cId="233771319" sldId="2147483887"/>
              <pc:sldLayoutMk cId="3269090064" sldId="2147483891"/>
              <ac:picMk id="64" creationId="{00000000-0000-0000-0000-000000000000}"/>
            </ac:picMkLst>
          </pc:picChg>
          <pc:picChg chg="mod">
            <ac:chgData name="GOMEZ, Paula" userId="c93cf399-3ed7-4230-9282-8831e3fe5ae7" providerId="ADAL" clId="{1AB88A42-E63A-4C10-914A-EDA11B9A473A}" dt="2023-06-09T06:14:17.528" v="0"/>
            <ac:picMkLst>
              <pc:docMk/>
              <pc:sldMasterMk cId="233771319" sldId="2147483887"/>
              <pc:sldLayoutMk cId="3269090064" sldId="2147483891"/>
              <ac:picMk id="65"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233771319" sldId="2147483887"/>
            <pc:sldLayoutMk cId="4172890582" sldId="2147483892"/>
          </pc:sldLayoutMkLst>
          <pc:spChg chg="mod">
            <ac:chgData name="GOMEZ, Paula" userId="c93cf399-3ed7-4230-9282-8831e3fe5ae7" providerId="ADAL" clId="{1AB88A42-E63A-4C10-914A-EDA11B9A473A}" dt="2023-06-09T06:14:17.528" v="0"/>
            <ac:spMkLst>
              <pc:docMk/>
              <pc:sldMasterMk cId="233771319" sldId="2147483887"/>
              <pc:sldLayoutMk cId="4172890582" sldId="2147483892"/>
              <ac:spMk id="2" creationId="{17233C53-D6E1-2985-E9C6-E0D6FCCDDB8B}"/>
            </ac:spMkLst>
          </pc:spChg>
          <pc:spChg chg="mod">
            <ac:chgData name="GOMEZ, Paula" userId="c93cf399-3ed7-4230-9282-8831e3fe5ae7" providerId="ADAL" clId="{1AB88A42-E63A-4C10-914A-EDA11B9A473A}" dt="2023-06-09T06:14:17.528" v="0"/>
            <ac:spMkLst>
              <pc:docMk/>
              <pc:sldMasterMk cId="233771319" sldId="2147483887"/>
              <pc:sldLayoutMk cId="4172890582" sldId="2147483892"/>
              <ac:spMk id="3" creationId="{07481F3E-6E7A-AF7C-4894-7C0BF70DACF9}"/>
            </ac:spMkLst>
          </pc:spChg>
          <pc:spChg chg="mod">
            <ac:chgData name="GOMEZ, Paula" userId="c93cf399-3ed7-4230-9282-8831e3fe5ae7" providerId="ADAL" clId="{1AB88A42-E63A-4C10-914A-EDA11B9A473A}" dt="2023-06-09T06:14:17.528" v="0"/>
            <ac:spMkLst>
              <pc:docMk/>
              <pc:sldMasterMk cId="233771319" sldId="2147483887"/>
              <pc:sldLayoutMk cId="4172890582" sldId="2147483892"/>
              <ac:spMk id="4" creationId="{3F968017-D776-91F4-4377-1F853AF053AF}"/>
            </ac:spMkLst>
          </pc:spChg>
          <pc:spChg chg="mod">
            <ac:chgData name="GOMEZ, Paula" userId="c93cf399-3ed7-4230-9282-8831e3fe5ae7" providerId="ADAL" clId="{1AB88A42-E63A-4C10-914A-EDA11B9A473A}" dt="2023-06-09T06:14:17.528" v="0"/>
            <ac:spMkLst>
              <pc:docMk/>
              <pc:sldMasterMk cId="233771319" sldId="2147483887"/>
              <pc:sldLayoutMk cId="4172890582" sldId="2147483892"/>
              <ac:spMk id="83" creationId="{00000000-0000-0000-0000-000000000000}"/>
            </ac:spMkLst>
          </pc:spChg>
          <pc:spChg chg="mod">
            <ac:chgData name="GOMEZ, Paula" userId="c93cf399-3ed7-4230-9282-8831e3fe5ae7" providerId="ADAL" clId="{1AB88A42-E63A-4C10-914A-EDA11B9A473A}" dt="2023-06-09T06:14:17.528" v="0"/>
            <ac:spMkLst>
              <pc:docMk/>
              <pc:sldMasterMk cId="233771319" sldId="2147483887"/>
              <pc:sldLayoutMk cId="4172890582" sldId="2147483892"/>
              <ac:spMk id="84" creationId="{00000000-0000-0000-0000-000000000000}"/>
            </ac:spMkLst>
          </pc:spChg>
          <pc:spChg chg="mod">
            <ac:chgData name="GOMEZ, Paula" userId="c93cf399-3ed7-4230-9282-8831e3fe5ae7" providerId="ADAL" clId="{1AB88A42-E63A-4C10-914A-EDA11B9A473A}" dt="2023-06-09T06:14:17.528" v="0"/>
            <ac:spMkLst>
              <pc:docMk/>
              <pc:sldMasterMk cId="233771319" sldId="2147483887"/>
              <pc:sldLayoutMk cId="4172890582" sldId="2147483892"/>
              <ac:spMk id="85" creationId="{00000000-0000-0000-0000-000000000000}"/>
            </ac:spMkLst>
          </pc:spChg>
          <pc:spChg chg="mod">
            <ac:chgData name="GOMEZ, Paula" userId="c93cf399-3ed7-4230-9282-8831e3fe5ae7" providerId="ADAL" clId="{1AB88A42-E63A-4C10-914A-EDA11B9A473A}" dt="2023-06-09T06:14:17.528" v="0"/>
            <ac:spMkLst>
              <pc:docMk/>
              <pc:sldMasterMk cId="233771319" sldId="2147483887"/>
              <pc:sldLayoutMk cId="4172890582" sldId="2147483892"/>
              <ac:spMk id="86" creationId="{00000000-0000-0000-0000-000000000000}"/>
            </ac:spMkLst>
          </pc:spChg>
          <pc:picChg chg="mod">
            <ac:chgData name="GOMEZ, Paula" userId="c93cf399-3ed7-4230-9282-8831e3fe5ae7" providerId="ADAL" clId="{1AB88A42-E63A-4C10-914A-EDA11B9A473A}" dt="2023-06-09T06:14:17.528" v="0"/>
            <ac:picMkLst>
              <pc:docMk/>
              <pc:sldMasterMk cId="233771319" sldId="2147483887"/>
              <pc:sldLayoutMk cId="4172890582" sldId="2147483892"/>
              <ac:picMk id="78" creationId="{00000000-0000-0000-0000-000000000000}"/>
            </ac:picMkLst>
          </pc:picChg>
          <pc:picChg chg="mod">
            <ac:chgData name="GOMEZ, Paula" userId="c93cf399-3ed7-4230-9282-8831e3fe5ae7" providerId="ADAL" clId="{1AB88A42-E63A-4C10-914A-EDA11B9A473A}" dt="2023-06-09T06:14:17.528" v="0"/>
            <ac:picMkLst>
              <pc:docMk/>
              <pc:sldMasterMk cId="233771319" sldId="2147483887"/>
              <pc:sldLayoutMk cId="4172890582" sldId="2147483892"/>
              <ac:picMk id="79" creationId="{00000000-0000-0000-0000-000000000000}"/>
            </ac:picMkLst>
          </pc:picChg>
          <pc:picChg chg="mod">
            <ac:chgData name="GOMEZ, Paula" userId="c93cf399-3ed7-4230-9282-8831e3fe5ae7" providerId="ADAL" clId="{1AB88A42-E63A-4C10-914A-EDA11B9A473A}" dt="2023-06-09T06:14:17.528" v="0"/>
            <ac:picMkLst>
              <pc:docMk/>
              <pc:sldMasterMk cId="233771319" sldId="2147483887"/>
              <pc:sldLayoutMk cId="4172890582" sldId="2147483892"/>
              <ac:picMk id="80"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233771319" sldId="2147483887"/>
            <pc:sldLayoutMk cId="4122122674" sldId="2147483893"/>
          </pc:sldLayoutMkLst>
          <pc:spChg chg="mod">
            <ac:chgData name="GOMEZ, Paula" userId="c93cf399-3ed7-4230-9282-8831e3fe5ae7" providerId="ADAL" clId="{1AB88A42-E63A-4C10-914A-EDA11B9A473A}" dt="2023-06-09T06:14:17.528" v="0"/>
            <ac:spMkLst>
              <pc:docMk/>
              <pc:sldMasterMk cId="233771319" sldId="2147483887"/>
              <pc:sldLayoutMk cId="4122122674" sldId="2147483893"/>
              <ac:spMk id="2" creationId="{570F74CB-5E12-EE5A-0E64-5416B098E9D8}"/>
            </ac:spMkLst>
          </pc:spChg>
          <pc:spChg chg="mod">
            <ac:chgData name="GOMEZ, Paula" userId="c93cf399-3ed7-4230-9282-8831e3fe5ae7" providerId="ADAL" clId="{1AB88A42-E63A-4C10-914A-EDA11B9A473A}" dt="2023-06-09T06:14:17.528" v="0"/>
            <ac:spMkLst>
              <pc:docMk/>
              <pc:sldMasterMk cId="233771319" sldId="2147483887"/>
              <pc:sldLayoutMk cId="4122122674" sldId="2147483893"/>
              <ac:spMk id="3" creationId="{59D75238-86E9-E54D-E804-C0BD72FDB8D2}"/>
            </ac:spMkLst>
          </pc:spChg>
          <pc:spChg chg="mod">
            <ac:chgData name="GOMEZ, Paula" userId="c93cf399-3ed7-4230-9282-8831e3fe5ae7" providerId="ADAL" clId="{1AB88A42-E63A-4C10-914A-EDA11B9A473A}" dt="2023-06-09T06:14:17.528" v="0"/>
            <ac:spMkLst>
              <pc:docMk/>
              <pc:sldMasterMk cId="233771319" sldId="2147483887"/>
              <pc:sldLayoutMk cId="4122122674" sldId="2147483893"/>
              <ac:spMk id="4" creationId="{AEEADD17-B77E-D158-E48E-767DFAA8D497}"/>
            </ac:spMkLst>
          </pc:spChg>
          <pc:spChg chg="mod">
            <ac:chgData name="GOMEZ, Paula" userId="c93cf399-3ed7-4230-9282-8831e3fe5ae7" providerId="ADAL" clId="{1AB88A42-E63A-4C10-914A-EDA11B9A473A}" dt="2023-06-09T06:14:17.528" v="0"/>
            <ac:spMkLst>
              <pc:docMk/>
              <pc:sldMasterMk cId="233771319" sldId="2147483887"/>
              <pc:sldLayoutMk cId="4122122674" sldId="2147483893"/>
              <ac:spMk id="5" creationId="{F2ACECC9-96F5-2B36-7224-5C3B9D008427}"/>
            </ac:spMkLst>
          </pc:spChg>
          <pc:spChg chg="mod">
            <ac:chgData name="GOMEZ, Paula" userId="c93cf399-3ed7-4230-9282-8831e3fe5ae7" providerId="ADAL" clId="{1AB88A42-E63A-4C10-914A-EDA11B9A473A}" dt="2023-06-09T06:14:17.528" v="0"/>
            <ac:spMkLst>
              <pc:docMk/>
              <pc:sldMasterMk cId="233771319" sldId="2147483887"/>
              <pc:sldLayoutMk cId="4122122674" sldId="2147483893"/>
              <ac:spMk id="100" creationId="{00000000-0000-0000-0000-000000000000}"/>
            </ac:spMkLst>
          </pc:spChg>
          <pc:spChg chg="mod">
            <ac:chgData name="GOMEZ, Paula" userId="c93cf399-3ed7-4230-9282-8831e3fe5ae7" providerId="ADAL" clId="{1AB88A42-E63A-4C10-914A-EDA11B9A473A}" dt="2023-06-09T06:14:17.528" v="0"/>
            <ac:spMkLst>
              <pc:docMk/>
              <pc:sldMasterMk cId="233771319" sldId="2147483887"/>
              <pc:sldLayoutMk cId="4122122674" sldId="2147483893"/>
              <ac:spMk id="101" creationId="{00000000-0000-0000-0000-000000000000}"/>
            </ac:spMkLst>
          </pc:spChg>
          <pc:spChg chg="mod">
            <ac:chgData name="GOMEZ, Paula" userId="c93cf399-3ed7-4230-9282-8831e3fe5ae7" providerId="ADAL" clId="{1AB88A42-E63A-4C10-914A-EDA11B9A473A}" dt="2023-06-09T06:14:17.528" v="0"/>
            <ac:spMkLst>
              <pc:docMk/>
              <pc:sldMasterMk cId="233771319" sldId="2147483887"/>
              <pc:sldLayoutMk cId="4122122674" sldId="2147483893"/>
              <ac:spMk id="102" creationId="{00000000-0000-0000-0000-000000000000}"/>
            </ac:spMkLst>
          </pc:spChg>
          <pc:picChg chg="mod">
            <ac:chgData name="GOMEZ, Paula" userId="c93cf399-3ed7-4230-9282-8831e3fe5ae7" providerId="ADAL" clId="{1AB88A42-E63A-4C10-914A-EDA11B9A473A}" dt="2023-06-09T06:14:17.528" v="0"/>
            <ac:picMkLst>
              <pc:docMk/>
              <pc:sldMasterMk cId="233771319" sldId="2147483887"/>
              <pc:sldLayoutMk cId="4122122674" sldId="2147483893"/>
              <ac:picMk id="94" creationId="{00000000-0000-0000-0000-000000000000}"/>
            </ac:picMkLst>
          </pc:picChg>
          <pc:picChg chg="mod">
            <ac:chgData name="GOMEZ, Paula" userId="c93cf399-3ed7-4230-9282-8831e3fe5ae7" providerId="ADAL" clId="{1AB88A42-E63A-4C10-914A-EDA11B9A473A}" dt="2023-06-09T06:14:17.528" v="0"/>
            <ac:picMkLst>
              <pc:docMk/>
              <pc:sldMasterMk cId="233771319" sldId="2147483887"/>
              <pc:sldLayoutMk cId="4122122674" sldId="2147483893"/>
              <ac:picMk id="95" creationId="{00000000-0000-0000-0000-000000000000}"/>
            </ac:picMkLst>
          </pc:picChg>
          <pc:picChg chg="mod">
            <ac:chgData name="GOMEZ, Paula" userId="c93cf399-3ed7-4230-9282-8831e3fe5ae7" providerId="ADAL" clId="{1AB88A42-E63A-4C10-914A-EDA11B9A473A}" dt="2023-06-09T06:14:17.528" v="0"/>
            <ac:picMkLst>
              <pc:docMk/>
              <pc:sldMasterMk cId="233771319" sldId="2147483887"/>
              <pc:sldLayoutMk cId="4122122674" sldId="2147483893"/>
              <ac:picMk id="96"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2447808092" sldId="2147484864"/>
            <pc:sldLayoutMk cId="166101545" sldId="2147483894"/>
          </pc:sldLayoutMkLst>
          <pc:spChg chg="mod">
            <ac:chgData name="GOMEZ, Paula" userId="c93cf399-3ed7-4230-9282-8831e3fe5ae7" providerId="ADAL" clId="{1AB88A42-E63A-4C10-914A-EDA11B9A473A}" dt="2023-06-09T06:14:17.528" v="0"/>
            <ac:spMkLst>
              <pc:docMk/>
              <pc:sldMasterMk cId="2447808092" sldId="2147484864"/>
              <pc:sldLayoutMk cId="166101545" sldId="2147483894"/>
              <ac:spMk id="2" creationId="{30C426FF-A834-7006-DA55-9FB2BA066E2A}"/>
            </ac:spMkLst>
          </pc:spChg>
          <pc:spChg chg="mod">
            <ac:chgData name="GOMEZ, Paula" userId="c93cf399-3ed7-4230-9282-8831e3fe5ae7" providerId="ADAL" clId="{1AB88A42-E63A-4C10-914A-EDA11B9A473A}" dt="2023-06-09T06:14:17.528" v="0"/>
            <ac:spMkLst>
              <pc:docMk/>
              <pc:sldMasterMk cId="2447808092" sldId="2147484864"/>
              <pc:sldLayoutMk cId="166101545" sldId="2147483894"/>
              <ac:spMk id="3" creationId="{F741D47E-45FF-0124-0CA1-37443E125177}"/>
            </ac:spMkLst>
          </pc:spChg>
          <pc:spChg chg="mod">
            <ac:chgData name="GOMEZ, Paula" userId="c93cf399-3ed7-4230-9282-8831e3fe5ae7" providerId="ADAL" clId="{1AB88A42-E63A-4C10-914A-EDA11B9A473A}" dt="2023-06-09T06:14:17.528" v="0"/>
            <ac:spMkLst>
              <pc:docMk/>
              <pc:sldMasterMk cId="2447808092" sldId="2147484864"/>
              <pc:sldLayoutMk cId="166101545" sldId="2147483894"/>
              <ac:spMk id="4" creationId="{92E73A74-BE7A-5DF2-E2AD-F766DC654C88}"/>
            </ac:spMkLst>
          </pc:spChg>
          <pc:spChg chg="mod">
            <ac:chgData name="GOMEZ, Paula" userId="c93cf399-3ed7-4230-9282-8831e3fe5ae7" providerId="ADAL" clId="{1AB88A42-E63A-4C10-914A-EDA11B9A473A}" dt="2023-06-09T06:14:17.528" v="0"/>
            <ac:spMkLst>
              <pc:docMk/>
              <pc:sldMasterMk cId="2447808092" sldId="2147484864"/>
              <pc:sldLayoutMk cId="166101545" sldId="2147483894"/>
              <ac:spMk id="5" creationId="{5D2C6A24-8EE6-9D03-271B-CDAE92BD571F}"/>
            </ac:spMkLst>
          </pc:spChg>
          <pc:spChg chg="mod">
            <ac:chgData name="GOMEZ, Paula" userId="c93cf399-3ed7-4230-9282-8831e3fe5ae7" providerId="ADAL" clId="{1AB88A42-E63A-4C10-914A-EDA11B9A473A}" dt="2023-06-09T06:14:17.528" v="0"/>
            <ac:spMkLst>
              <pc:docMk/>
              <pc:sldMasterMk cId="2447808092" sldId="2147484864"/>
              <pc:sldLayoutMk cId="166101545" sldId="2147483894"/>
              <ac:spMk id="6" creationId="{4010979B-AC9E-B7E3-1664-1C7CEC0683F7}"/>
            </ac:spMkLst>
          </pc:spChg>
          <pc:spChg chg="mod">
            <ac:chgData name="GOMEZ, Paula" userId="c93cf399-3ed7-4230-9282-8831e3fe5ae7" providerId="ADAL" clId="{1AB88A42-E63A-4C10-914A-EDA11B9A473A}" dt="2023-06-09T06:14:17.528" v="0"/>
            <ac:spMkLst>
              <pc:docMk/>
              <pc:sldMasterMk cId="2447808092" sldId="2147484864"/>
              <pc:sldLayoutMk cId="166101545" sldId="2147483894"/>
              <ac:spMk id="118" creationId="{00000000-0000-0000-0000-000000000000}"/>
            </ac:spMkLst>
          </pc:spChg>
          <pc:spChg chg="mod">
            <ac:chgData name="GOMEZ, Paula" userId="c93cf399-3ed7-4230-9282-8831e3fe5ae7" providerId="ADAL" clId="{1AB88A42-E63A-4C10-914A-EDA11B9A473A}" dt="2023-06-09T06:14:17.528" v="0"/>
            <ac:spMkLst>
              <pc:docMk/>
              <pc:sldMasterMk cId="2447808092" sldId="2147484864"/>
              <pc:sldLayoutMk cId="166101545" sldId="2147483894"/>
              <ac:spMk id="119" creationId="{00000000-0000-0000-0000-000000000000}"/>
            </ac:spMkLst>
          </pc:spChg>
          <pc:picChg chg="mod">
            <ac:chgData name="GOMEZ, Paula" userId="c93cf399-3ed7-4230-9282-8831e3fe5ae7" providerId="ADAL" clId="{1AB88A42-E63A-4C10-914A-EDA11B9A473A}" dt="2023-06-09T06:14:17.528" v="0"/>
            <ac:picMkLst>
              <pc:docMk/>
              <pc:sldMasterMk cId="2447808092" sldId="2147484864"/>
              <pc:sldLayoutMk cId="166101545" sldId="2147483894"/>
              <ac:picMk id="110" creationId="{00000000-0000-0000-0000-000000000000}"/>
            </ac:picMkLst>
          </pc:picChg>
          <pc:picChg chg="mod">
            <ac:chgData name="GOMEZ, Paula" userId="c93cf399-3ed7-4230-9282-8831e3fe5ae7" providerId="ADAL" clId="{1AB88A42-E63A-4C10-914A-EDA11B9A473A}" dt="2023-06-09T06:14:17.528" v="0"/>
            <ac:picMkLst>
              <pc:docMk/>
              <pc:sldMasterMk cId="2447808092" sldId="2147484864"/>
              <pc:sldLayoutMk cId="166101545" sldId="2147483894"/>
              <ac:picMk id="111" creationId="{00000000-0000-0000-0000-000000000000}"/>
            </ac:picMkLst>
          </pc:picChg>
          <pc:picChg chg="mod">
            <ac:chgData name="GOMEZ, Paula" userId="c93cf399-3ed7-4230-9282-8831e3fe5ae7" providerId="ADAL" clId="{1AB88A42-E63A-4C10-914A-EDA11B9A473A}" dt="2023-06-09T06:14:17.528" v="0"/>
            <ac:picMkLst>
              <pc:docMk/>
              <pc:sldMasterMk cId="2447808092" sldId="2147484864"/>
              <pc:sldLayoutMk cId="166101545" sldId="2147483894"/>
              <ac:picMk id="112"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233771319" sldId="2147483887"/>
            <pc:sldLayoutMk cId="1265182765" sldId="2147483896"/>
          </pc:sldLayoutMkLst>
          <pc:spChg chg="mod">
            <ac:chgData name="GOMEZ, Paula" userId="c93cf399-3ed7-4230-9282-8831e3fe5ae7" providerId="ADAL" clId="{1AB88A42-E63A-4C10-914A-EDA11B9A473A}" dt="2023-06-09T06:14:17.528" v="0"/>
            <ac:spMkLst>
              <pc:docMk/>
              <pc:sldMasterMk cId="233771319" sldId="2147483887"/>
              <pc:sldLayoutMk cId="1265182765" sldId="2147483896"/>
              <ac:spMk id="2" creationId="{6DE7C516-78AD-8CEB-FCD8-BED43435741B}"/>
            </ac:spMkLst>
          </pc:spChg>
          <pc:spChg chg="mod">
            <ac:chgData name="GOMEZ, Paula" userId="c93cf399-3ed7-4230-9282-8831e3fe5ae7" providerId="ADAL" clId="{1AB88A42-E63A-4C10-914A-EDA11B9A473A}" dt="2023-06-09T06:14:17.528" v="0"/>
            <ac:spMkLst>
              <pc:docMk/>
              <pc:sldMasterMk cId="233771319" sldId="2147483887"/>
              <pc:sldLayoutMk cId="1265182765" sldId="2147483896"/>
              <ac:spMk id="3" creationId="{F0E4E342-BE01-8B3D-D700-7D3B35B14054}"/>
            </ac:spMkLst>
          </pc:spChg>
          <pc:spChg chg="mod">
            <ac:chgData name="GOMEZ, Paula" userId="c93cf399-3ed7-4230-9282-8831e3fe5ae7" providerId="ADAL" clId="{1AB88A42-E63A-4C10-914A-EDA11B9A473A}" dt="2023-06-09T06:14:17.528" v="0"/>
            <ac:spMkLst>
              <pc:docMk/>
              <pc:sldMasterMk cId="233771319" sldId="2147483887"/>
              <pc:sldLayoutMk cId="1265182765" sldId="2147483896"/>
              <ac:spMk id="4" creationId="{8CA299EC-83C4-72C8-5797-B237B0CE64EF}"/>
            </ac:spMkLst>
          </pc:spChg>
          <pc:spChg chg="mod">
            <ac:chgData name="GOMEZ, Paula" userId="c93cf399-3ed7-4230-9282-8831e3fe5ae7" providerId="ADAL" clId="{1AB88A42-E63A-4C10-914A-EDA11B9A473A}" dt="2023-06-09T06:14:17.528" v="0"/>
            <ac:spMkLst>
              <pc:docMk/>
              <pc:sldMasterMk cId="233771319" sldId="2147483887"/>
              <pc:sldLayoutMk cId="1265182765" sldId="2147483896"/>
              <ac:spMk id="5" creationId="{56704EEB-D080-D9CF-53EC-D974B139490A}"/>
            </ac:spMkLst>
          </pc:spChg>
          <pc:spChg chg="mod">
            <ac:chgData name="GOMEZ, Paula" userId="c93cf399-3ed7-4230-9282-8831e3fe5ae7" providerId="ADAL" clId="{1AB88A42-E63A-4C10-914A-EDA11B9A473A}" dt="2023-06-09T06:14:17.528" v="0"/>
            <ac:spMkLst>
              <pc:docMk/>
              <pc:sldMasterMk cId="233771319" sldId="2147483887"/>
              <pc:sldLayoutMk cId="1265182765" sldId="2147483896"/>
              <ac:spMk id="149" creationId="{00000000-0000-0000-0000-000000000000}"/>
            </ac:spMkLst>
          </pc:spChg>
          <pc:spChg chg="mod">
            <ac:chgData name="GOMEZ, Paula" userId="c93cf399-3ed7-4230-9282-8831e3fe5ae7" providerId="ADAL" clId="{1AB88A42-E63A-4C10-914A-EDA11B9A473A}" dt="2023-06-09T06:14:17.528" v="0"/>
            <ac:spMkLst>
              <pc:docMk/>
              <pc:sldMasterMk cId="233771319" sldId="2147483887"/>
              <pc:sldLayoutMk cId="1265182765" sldId="2147483896"/>
              <ac:spMk id="150" creationId="{00000000-0000-0000-0000-000000000000}"/>
            </ac:spMkLst>
          </pc:spChg>
          <pc:spChg chg="mod">
            <ac:chgData name="GOMEZ, Paula" userId="c93cf399-3ed7-4230-9282-8831e3fe5ae7" providerId="ADAL" clId="{1AB88A42-E63A-4C10-914A-EDA11B9A473A}" dt="2023-06-09T06:14:17.528" v="0"/>
            <ac:spMkLst>
              <pc:docMk/>
              <pc:sldMasterMk cId="233771319" sldId="2147483887"/>
              <pc:sldLayoutMk cId="1265182765" sldId="2147483896"/>
              <ac:spMk id="151" creationId="{00000000-0000-0000-0000-000000000000}"/>
            </ac:spMkLst>
          </pc:spChg>
          <pc:picChg chg="mod">
            <ac:chgData name="GOMEZ, Paula" userId="c93cf399-3ed7-4230-9282-8831e3fe5ae7" providerId="ADAL" clId="{1AB88A42-E63A-4C10-914A-EDA11B9A473A}" dt="2023-06-09T06:14:17.528" v="0"/>
            <ac:picMkLst>
              <pc:docMk/>
              <pc:sldMasterMk cId="233771319" sldId="2147483887"/>
              <pc:sldLayoutMk cId="1265182765" sldId="2147483896"/>
              <ac:picMk id="142" creationId="{00000000-0000-0000-0000-000000000000}"/>
            </ac:picMkLst>
          </pc:picChg>
          <pc:picChg chg="mod">
            <ac:chgData name="GOMEZ, Paula" userId="c93cf399-3ed7-4230-9282-8831e3fe5ae7" providerId="ADAL" clId="{1AB88A42-E63A-4C10-914A-EDA11B9A473A}" dt="2023-06-09T06:14:17.528" v="0"/>
            <ac:picMkLst>
              <pc:docMk/>
              <pc:sldMasterMk cId="233771319" sldId="2147483887"/>
              <pc:sldLayoutMk cId="1265182765" sldId="2147483896"/>
              <ac:picMk id="143" creationId="{00000000-0000-0000-0000-000000000000}"/>
            </ac:picMkLst>
          </pc:picChg>
          <pc:picChg chg="mod">
            <ac:chgData name="GOMEZ, Paula" userId="c93cf399-3ed7-4230-9282-8831e3fe5ae7" providerId="ADAL" clId="{1AB88A42-E63A-4C10-914A-EDA11B9A473A}" dt="2023-06-09T06:14:17.528" v="0"/>
            <ac:picMkLst>
              <pc:docMk/>
              <pc:sldMasterMk cId="233771319" sldId="2147483887"/>
              <pc:sldLayoutMk cId="1265182765" sldId="2147483896"/>
              <ac:picMk id="144"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233771319" sldId="2147483887"/>
            <pc:sldLayoutMk cId="516946634" sldId="2147483897"/>
          </pc:sldLayoutMkLst>
          <pc:spChg chg="mod">
            <ac:chgData name="GOMEZ, Paula" userId="c93cf399-3ed7-4230-9282-8831e3fe5ae7" providerId="ADAL" clId="{1AB88A42-E63A-4C10-914A-EDA11B9A473A}" dt="2023-06-09T06:14:17.528" v="0"/>
            <ac:spMkLst>
              <pc:docMk/>
              <pc:sldMasterMk cId="233771319" sldId="2147483887"/>
              <pc:sldLayoutMk cId="516946634" sldId="2147483897"/>
              <ac:spMk id="2" creationId="{CF5E4698-72B4-97D2-EE28-53C4E77D52B5}"/>
            </ac:spMkLst>
          </pc:spChg>
          <pc:spChg chg="mod">
            <ac:chgData name="GOMEZ, Paula" userId="c93cf399-3ed7-4230-9282-8831e3fe5ae7" providerId="ADAL" clId="{1AB88A42-E63A-4C10-914A-EDA11B9A473A}" dt="2023-06-09T06:14:17.528" v="0"/>
            <ac:spMkLst>
              <pc:docMk/>
              <pc:sldMasterMk cId="233771319" sldId="2147483887"/>
              <pc:sldLayoutMk cId="516946634" sldId="2147483897"/>
              <ac:spMk id="3" creationId="{89124960-FDAB-2081-CED5-88741F70453D}"/>
            </ac:spMkLst>
          </pc:spChg>
          <pc:spChg chg="mod">
            <ac:chgData name="GOMEZ, Paula" userId="c93cf399-3ed7-4230-9282-8831e3fe5ae7" providerId="ADAL" clId="{1AB88A42-E63A-4C10-914A-EDA11B9A473A}" dt="2023-06-09T06:14:17.528" v="0"/>
            <ac:spMkLst>
              <pc:docMk/>
              <pc:sldMasterMk cId="233771319" sldId="2147483887"/>
              <pc:sldLayoutMk cId="516946634" sldId="2147483897"/>
              <ac:spMk id="4" creationId="{4D7AE932-B6A5-8A3C-3BBD-592F827EE3E0}"/>
            </ac:spMkLst>
          </pc:spChg>
          <pc:spChg chg="mod">
            <ac:chgData name="GOMEZ, Paula" userId="c93cf399-3ed7-4230-9282-8831e3fe5ae7" providerId="ADAL" clId="{1AB88A42-E63A-4C10-914A-EDA11B9A473A}" dt="2023-06-09T06:14:17.528" v="0"/>
            <ac:spMkLst>
              <pc:docMk/>
              <pc:sldMasterMk cId="233771319" sldId="2147483887"/>
              <pc:sldLayoutMk cId="516946634" sldId="2147483897"/>
              <ac:spMk id="5" creationId="{74E2A4FE-4E12-61C5-ED09-30BFBBD56FDE}"/>
            </ac:spMkLst>
          </pc:spChg>
          <pc:spChg chg="mod">
            <ac:chgData name="GOMEZ, Paula" userId="c93cf399-3ed7-4230-9282-8831e3fe5ae7" providerId="ADAL" clId="{1AB88A42-E63A-4C10-914A-EDA11B9A473A}" dt="2023-06-09T06:14:17.528" v="0"/>
            <ac:spMkLst>
              <pc:docMk/>
              <pc:sldMasterMk cId="233771319" sldId="2147483887"/>
              <pc:sldLayoutMk cId="516946634" sldId="2147483897"/>
              <ac:spMk id="165" creationId="{00000000-0000-0000-0000-000000000000}"/>
            </ac:spMkLst>
          </pc:spChg>
          <pc:spChg chg="mod">
            <ac:chgData name="GOMEZ, Paula" userId="c93cf399-3ed7-4230-9282-8831e3fe5ae7" providerId="ADAL" clId="{1AB88A42-E63A-4C10-914A-EDA11B9A473A}" dt="2023-06-09T06:14:17.528" v="0"/>
            <ac:spMkLst>
              <pc:docMk/>
              <pc:sldMasterMk cId="233771319" sldId="2147483887"/>
              <pc:sldLayoutMk cId="516946634" sldId="2147483897"/>
              <ac:spMk id="166" creationId="{00000000-0000-0000-0000-000000000000}"/>
            </ac:spMkLst>
          </pc:spChg>
          <pc:spChg chg="mod">
            <ac:chgData name="GOMEZ, Paula" userId="c93cf399-3ed7-4230-9282-8831e3fe5ae7" providerId="ADAL" clId="{1AB88A42-E63A-4C10-914A-EDA11B9A473A}" dt="2023-06-09T06:14:17.528" v="0"/>
            <ac:spMkLst>
              <pc:docMk/>
              <pc:sldMasterMk cId="233771319" sldId="2147483887"/>
              <pc:sldLayoutMk cId="516946634" sldId="2147483897"/>
              <ac:spMk id="167" creationId="{00000000-0000-0000-0000-000000000000}"/>
            </ac:spMkLst>
          </pc:spChg>
          <pc:picChg chg="mod">
            <ac:chgData name="GOMEZ, Paula" userId="c93cf399-3ed7-4230-9282-8831e3fe5ae7" providerId="ADAL" clId="{1AB88A42-E63A-4C10-914A-EDA11B9A473A}" dt="2023-06-09T06:14:17.528" v="0"/>
            <ac:picMkLst>
              <pc:docMk/>
              <pc:sldMasterMk cId="233771319" sldId="2147483887"/>
              <pc:sldLayoutMk cId="516946634" sldId="2147483897"/>
              <ac:picMk id="158" creationId="{00000000-0000-0000-0000-000000000000}"/>
            </ac:picMkLst>
          </pc:picChg>
          <pc:picChg chg="mod">
            <ac:chgData name="GOMEZ, Paula" userId="c93cf399-3ed7-4230-9282-8831e3fe5ae7" providerId="ADAL" clId="{1AB88A42-E63A-4C10-914A-EDA11B9A473A}" dt="2023-06-09T06:14:17.528" v="0"/>
            <ac:picMkLst>
              <pc:docMk/>
              <pc:sldMasterMk cId="233771319" sldId="2147483887"/>
              <pc:sldLayoutMk cId="516946634" sldId="2147483897"/>
              <ac:picMk id="159" creationId="{00000000-0000-0000-0000-000000000000}"/>
            </ac:picMkLst>
          </pc:picChg>
          <pc:picChg chg="mod">
            <ac:chgData name="GOMEZ, Paula" userId="c93cf399-3ed7-4230-9282-8831e3fe5ae7" providerId="ADAL" clId="{1AB88A42-E63A-4C10-914A-EDA11B9A473A}" dt="2023-06-09T06:14:17.528" v="0"/>
            <ac:picMkLst>
              <pc:docMk/>
              <pc:sldMasterMk cId="233771319" sldId="2147483887"/>
              <pc:sldLayoutMk cId="516946634" sldId="2147483897"/>
              <ac:picMk id="160"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233771319" sldId="2147483887"/>
            <pc:sldLayoutMk cId="86869867" sldId="2147483898"/>
          </pc:sldLayoutMkLst>
          <pc:spChg chg="mod">
            <ac:chgData name="GOMEZ, Paula" userId="c93cf399-3ed7-4230-9282-8831e3fe5ae7" providerId="ADAL" clId="{1AB88A42-E63A-4C10-914A-EDA11B9A473A}" dt="2023-06-09T06:14:17.528" v="0"/>
            <ac:spMkLst>
              <pc:docMk/>
              <pc:sldMasterMk cId="233771319" sldId="2147483887"/>
              <pc:sldLayoutMk cId="86869867" sldId="2147483898"/>
              <ac:spMk id="2" creationId="{6BF83CAE-BD65-A6AA-E7DF-11F5EECD4115}"/>
            </ac:spMkLst>
          </pc:spChg>
        </pc:sldLayoutChg>
        <pc:sldLayoutChg chg="modSp">
          <pc:chgData name="GOMEZ, Paula" userId="c93cf399-3ed7-4230-9282-8831e3fe5ae7" providerId="ADAL" clId="{1AB88A42-E63A-4C10-914A-EDA11B9A473A}" dt="2023-06-09T06:14:17.528" v="0"/>
          <pc:sldLayoutMkLst>
            <pc:docMk/>
            <pc:sldMasterMk cId="233771319" sldId="2147483887"/>
            <pc:sldLayoutMk cId="1683565501" sldId="2147483899"/>
          </pc:sldLayoutMkLst>
          <pc:spChg chg="mod">
            <ac:chgData name="GOMEZ, Paula" userId="c93cf399-3ed7-4230-9282-8831e3fe5ae7" providerId="ADAL" clId="{1AB88A42-E63A-4C10-914A-EDA11B9A473A}" dt="2023-06-09T06:14:17.528" v="0"/>
            <ac:spMkLst>
              <pc:docMk/>
              <pc:sldMasterMk cId="233771319" sldId="2147483887"/>
              <pc:sldLayoutMk cId="1683565501" sldId="2147483899"/>
              <ac:spMk id="2" creationId="{B5965655-74AB-5CD5-1CE9-D67841645C93}"/>
            </ac:spMkLst>
          </pc:spChg>
          <pc:spChg chg="mod">
            <ac:chgData name="GOMEZ, Paula" userId="c93cf399-3ed7-4230-9282-8831e3fe5ae7" providerId="ADAL" clId="{1AB88A42-E63A-4C10-914A-EDA11B9A473A}" dt="2023-06-09T06:14:17.528" v="0"/>
            <ac:spMkLst>
              <pc:docMk/>
              <pc:sldMasterMk cId="233771319" sldId="2147483887"/>
              <pc:sldLayoutMk cId="1683565501" sldId="2147483899"/>
              <ac:spMk id="3" creationId="{E408BB28-0AE7-4445-A5AB-E84E1E7EEB86}"/>
            </ac:spMkLst>
          </pc:spChg>
          <pc:spChg chg="mod">
            <ac:chgData name="GOMEZ, Paula" userId="c93cf399-3ed7-4230-9282-8831e3fe5ae7" providerId="ADAL" clId="{1AB88A42-E63A-4C10-914A-EDA11B9A473A}" dt="2023-06-09T06:14:17.528" v="0"/>
            <ac:spMkLst>
              <pc:docMk/>
              <pc:sldMasterMk cId="233771319" sldId="2147483887"/>
              <pc:sldLayoutMk cId="1683565501" sldId="2147483899"/>
              <ac:spMk id="4" creationId="{F0A2367C-505A-536A-73D6-0FCF2BB95D29}"/>
            </ac:spMkLst>
          </pc:spChg>
          <pc:spChg chg="mod">
            <ac:chgData name="GOMEZ, Paula" userId="c93cf399-3ed7-4230-9282-8831e3fe5ae7" providerId="ADAL" clId="{1AB88A42-E63A-4C10-914A-EDA11B9A473A}" dt="2023-06-09T06:14:17.528" v="0"/>
            <ac:spMkLst>
              <pc:docMk/>
              <pc:sldMasterMk cId="233771319" sldId="2147483887"/>
              <pc:sldLayoutMk cId="1683565501" sldId="2147483899"/>
              <ac:spMk id="187" creationId="{00000000-0000-0000-0000-000000000000}"/>
            </ac:spMkLst>
          </pc:spChg>
          <pc:spChg chg="mod">
            <ac:chgData name="GOMEZ, Paula" userId="c93cf399-3ed7-4230-9282-8831e3fe5ae7" providerId="ADAL" clId="{1AB88A42-E63A-4C10-914A-EDA11B9A473A}" dt="2023-06-09T06:14:17.528" v="0"/>
            <ac:spMkLst>
              <pc:docMk/>
              <pc:sldMasterMk cId="233771319" sldId="2147483887"/>
              <pc:sldLayoutMk cId="1683565501" sldId="2147483899"/>
              <ac:spMk id="188" creationId="{00000000-0000-0000-0000-000000000000}"/>
            </ac:spMkLst>
          </pc:spChg>
          <pc:picChg chg="mod">
            <ac:chgData name="GOMEZ, Paula" userId="c93cf399-3ed7-4230-9282-8831e3fe5ae7" providerId="ADAL" clId="{1AB88A42-E63A-4C10-914A-EDA11B9A473A}" dt="2023-06-09T06:14:17.528" v="0"/>
            <ac:picMkLst>
              <pc:docMk/>
              <pc:sldMasterMk cId="233771319" sldId="2147483887"/>
              <pc:sldLayoutMk cId="1683565501" sldId="2147483899"/>
              <ac:picMk id="181" creationId="{00000000-0000-0000-0000-000000000000}"/>
            </ac:picMkLst>
          </pc:picChg>
          <pc:picChg chg="mod">
            <ac:chgData name="GOMEZ, Paula" userId="c93cf399-3ed7-4230-9282-8831e3fe5ae7" providerId="ADAL" clId="{1AB88A42-E63A-4C10-914A-EDA11B9A473A}" dt="2023-06-09T06:14:17.528" v="0"/>
            <ac:picMkLst>
              <pc:docMk/>
              <pc:sldMasterMk cId="233771319" sldId="2147483887"/>
              <pc:sldLayoutMk cId="1683565501" sldId="2147483899"/>
              <ac:picMk id="182" creationId="{00000000-0000-0000-0000-000000000000}"/>
            </ac:picMkLst>
          </pc:picChg>
          <pc:picChg chg="mod">
            <ac:chgData name="GOMEZ, Paula" userId="c93cf399-3ed7-4230-9282-8831e3fe5ae7" providerId="ADAL" clId="{1AB88A42-E63A-4C10-914A-EDA11B9A473A}" dt="2023-06-09T06:14:17.528" v="0"/>
            <ac:picMkLst>
              <pc:docMk/>
              <pc:sldMasterMk cId="233771319" sldId="2147483887"/>
              <pc:sldLayoutMk cId="1683565501" sldId="2147483899"/>
              <ac:picMk id="183"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233771319" sldId="2147483887"/>
            <pc:sldLayoutMk cId="2120999323" sldId="2147483900"/>
          </pc:sldLayoutMkLst>
          <pc:spChg chg="mod">
            <ac:chgData name="GOMEZ, Paula" userId="c93cf399-3ed7-4230-9282-8831e3fe5ae7" providerId="ADAL" clId="{1AB88A42-E63A-4C10-914A-EDA11B9A473A}" dt="2023-06-09T06:14:17.528" v="0"/>
            <ac:spMkLst>
              <pc:docMk/>
              <pc:sldMasterMk cId="233771319" sldId="2147483887"/>
              <pc:sldLayoutMk cId="2120999323" sldId="2147483900"/>
              <ac:spMk id="2" creationId="{66698FCD-36AC-D263-A897-FC91F0A0E6CF}"/>
            </ac:spMkLst>
          </pc:spChg>
          <pc:spChg chg="mod">
            <ac:chgData name="GOMEZ, Paula" userId="c93cf399-3ed7-4230-9282-8831e3fe5ae7" providerId="ADAL" clId="{1AB88A42-E63A-4C10-914A-EDA11B9A473A}" dt="2023-06-09T06:14:17.528" v="0"/>
            <ac:spMkLst>
              <pc:docMk/>
              <pc:sldMasterMk cId="233771319" sldId="2147483887"/>
              <pc:sldLayoutMk cId="2120999323" sldId="2147483900"/>
              <ac:spMk id="3" creationId="{5B315AE9-FD4E-3BD6-CCAE-0AC0FD0BEF8D}"/>
            </ac:spMkLst>
          </pc:spChg>
          <pc:spChg chg="mod">
            <ac:chgData name="GOMEZ, Paula" userId="c93cf399-3ed7-4230-9282-8831e3fe5ae7" providerId="ADAL" clId="{1AB88A42-E63A-4C10-914A-EDA11B9A473A}" dt="2023-06-09T06:14:17.528" v="0"/>
            <ac:spMkLst>
              <pc:docMk/>
              <pc:sldMasterMk cId="233771319" sldId="2147483887"/>
              <pc:sldLayoutMk cId="2120999323" sldId="2147483900"/>
              <ac:spMk id="4" creationId="{C9E88A3C-A2F3-E161-1B60-739F50FF31D4}"/>
            </ac:spMkLst>
          </pc:spChg>
          <pc:picChg chg="mod">
            <ac:chgData name="GOMEZ, Paula" userId="c93cf399-3ed7-4230-9282-8831e3fe5ae7" providerId="ADAL" clId="{1AB88A42-E63A-4C10-914A-EDA11B9A473A}" dt="2023-06-09T06:14:17.528" v="0"/>
            <ac:picMkLst>
              <pc:docMk/>
              <pc:sldMasterMk cId="233771319" sldId="2147483887"/>
              <pc:sldLayoutMk cId="2120999323" sldId="2147483900"/>
              <ac:picMk id="195" creationId="{00000000-0000-0000-0000-000000000000}"/>
            </ac:picMkLst>
          </pc:picChg>
          <pc:picChg chg="mod">
            <ac:chgData name="GOMEZ, Paula" userId="c93cf399-3ed7-4230-9282-8831e3fe5ae7" providerId="ADAL" clId="{1AB88A42-E63A-4C10-914A-EDA11B9A473A}" dt="2023-06-09T06:14:17.528" v="0"/>
            <ac:picMkLst>
              <pc:docMk/>
              <pc:sldMasterMk cId="233771319" sldId="2147483887"/>
              <pc:sldLayoutMk cId="2120999323" sldId="2147483900"/>
              <ac:picMk id="196" creationId="{00000000-0000-0000-0000-000000000000}"/>
            </ac:picMkLst>
          </pc:picChg>
          <pc:picChg chg="mod">
            <ac:chgData name="GOMEZ, Paula" userId="c93cf399-3ed7-4230-9282-8831e3fe5ae7" providerId="ADAL" clId="{1AB88A42-E63A-4C10-914A-EDA11B9A473A}" dt="2023-06-09T06:14:17.528" v="0"/>
            <ac:picMkLst>
              <pc:docMk/>
              <pc:sldMasterMk cId="233771319" sldId="2147483887"/>
              <pc:sldLayoutMk cId="2120999323" sldId="2147483900"/>
              <ac:picMk id="197"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233771319" sldId="2147483887"/>
            <pc:sldLayoutMk cId="2748604010" sldId="2147483901"/>
          </pc:sldLayoutMkLst>
          <pc:spChg chg="mod">
            <ac:chgData name="GOMEZ, Paula" userId="c93cf399-3ed7-4230-9282-8831e3fe5ae7" providerId="ADAL" clId="{1AB88A42-E63A-4C10-914A-EDA11B9A473A}" dt="2023-06-09T06:14:17.528" v="0"/>
            <ac:spMkLst>
              <pc:docMk/>
              <pc:sldMasterMk cId="233771319" sldId="2147483887"/>
              <pc:sldLayoutMk cId="2748604010" sldId="2147483901"/>
              <ac:spMk id="2" creationId="{1586C0FB-5F49-399E-2380-3F649C738F75}"/>
            </ac:spMkLst>
          </pc:spChg>
          <pc:spChg chg="mod">
            <ac:chgData name="GOMEZ, Paula" userId="c93cf399-3ed7-4230-9282-8831e3fe5ae7" providerId="ADAL" clId="{1AB88A42-E63A-4C10-914A-EDA11B9A473A}" dt="2023-06-09T06:14:17.528" v="0"/>
            <ac:spMkLst>
              <pc:docMk/>
              <pc:sldMasterMk cId="233771319" sldId="2147483887"/>
              <pc:sldLayoutMk cId="2748604010" sldId="2147483901"/>
              <ac:spMk id="3" creationId="{C14834F4-76F2-200B-EE9C-D90DA8AA37E3}"/>
            </ac:spMkLst>
          </pc:spChg>
          <pc:spChg chg="mod">
            <ac:chgData name="GOMEZ, Paula" userId="c93cf399-3ed7-4230-9282-8831e3fe5ae7" providerId="ADAL" clId="{1AB88A42-E63A-4C10-914A-EDA11B9A473A}" dt="2023-06-09T06:14:17.528" v="0"/>
            <ac:spMkLst>
              <pc:docMk/>
              <pc:sldMasterMk cId="233771319" sldId="2147483887"/>
              <pc:sldLayoutMk cId="2748604010" sldId="2147483901"/>
              <ac:spMk id="4" creationId="{704BF0E3-237B-ADA8-F34E-44E482216FF8}"/>
            </ac:spMkLst>
          </pc:spChg>
          <pc:spChg chg="mod">
            <ac:chgData name="GOMEZ, Paula" userId="c93cf399-3ed7-4230-9282-8831e3fe5ae7" providerId="ADAL" clId="{1AB88A42-E63A-4C10-914A-EDA11B9A473A}" dt="2023-06-09T06:14:17.528" v="0"/>
            <ac:spMkLst>
              <pc:docMk/>
              <pc:sldMasterMk cId="233771319" sldId="2147483887"/>
              <pc:sldLayoutMk cId="2748604010" sldId="2147483901"/>
              <ac:spMk id="207" creationId="{00000000-0000-0000-0000-000000000000}"/>
            </ac:spMkLst>
          </pc:spChg>
          <pc:spChg chg="mod">
            <ac:chgData name="GOMEZ, Paula" userId="c93cf399-3ed7-4230-9282-8831e3fe5ae7" providerId="ADAL" clId="{1AB88A42-E63A-4C10-914A-EDA11B9A473A}" dt="2023-06-09T06:14:17.528" v="0"/>
            <ac:spMkLst>
              <pc:docMk/>
              <pc:sldMasterMk cId="233771319" sldId="2147483887"/>
              <pc:sldLayoutMk cId="2748604010" sldId="2147483901"/>
              <ac:spMk id="214" creationId="{00000000-0000-0000-0000-000000000000}"/>
            </ac:spMkLst>
          </pc:spChg>
          <pc:spChg chg="mod">
            <ac:chgData name="GOMEZ, Paula" userId="c93cf399-3ed7-4230-9282-8831e3fe5ae7" providerId="ADAL" clId="{1AB88A42-E63A-4C10-914A-EDA11B9A473A}" dt="2023-06-09T06:14:17.528" v="0"/>
            <ac:spMkLst>
              <pc:docMk/>
              <pc:sldMasterMk cId="233771319" sldId="2147483887"/>
              <pc:sldLayoutMk cId="2748604010" sldId="2147483901"/>
              <ac:spMk id="216" creationId="{00000000-0000-0000-0000-000000000000}"/>
            </ac:spMkLst>
          </pc:spChg>
          <pc:picChg chg="mod">
            <ac:chgData name="GOMEZ, Paula" userId="c93cf399-3ed7-4230-9282-8831e3fe5ae7" providerId="ADAL" clId="{1AB88A42-E63A-4C10-914A-EDA11B9A473A}" dt="2023-06-09T06:14:17.528" v="0"/>
            <ac:picMkLst>
              <pc:docMk/>
              <pc:sldMasterMk cId="233771319" sldId="2147483887"/>
              <pc:sldLayoutMk cId="2748604010" sldId="2147483901"/>
              <ac:picMk id="208" creationId="{00000000-0000-0000-0000-000000000000}"/>
            </ac:picMkLst>
          </pc:picChg>
          <pc:picChg chg="mod">
            <ac:chgData name="GOMEZ, Paula" userId="c93cf399-3ed7-4230-9282-8831e3fe5ae7" providerId="ADAL" clId="{1AB88A42-E63A-4C10-914A-EDA11B9A473A}" dt="2023-06-09T06:14:17.528" v="0"/>
            <ac:picMkLst>
              <pc:docMk/>
              <pc:sldMasterMk cId="233771319" sldId="2147483887"/>
              <pc:sldLayoutMk cId="2748604010" sldId="2147483901"/>
              <ac:picMk id="209" creationId="{00000000-0000-0000-0000-000000000000}"/>
            </ac:picMkLst>
          </pc:picChg>
          <pc:picChg chg="mod">
            <ac:chgData name="GOMEZ, Paula" userId="c93cf399-3ed7-4230-9282-8831e3fe5ae7" providerId="ADAL" clId="{1AB88A42-E63A-4C10-914A-EDA11B9A473A}" dt="2023-06-09T06:14:17.528" v="0"/>
            <ac:picMkLst>
              <pc:docMk/>
              <pc:sldMasterMk cId="233771319" sldId="2147483887"/>
              <pc:sldLayoutMk cId="2748604010" sldId="2147483901"/>
              <ac:picMk id="210" creationId="{00000000-0000-0000-0000-000000000000}"/>
            </ac:picMkLst>
          </pc:picChg>
          <pc:picChg chg="mod">
            <ac:chgData name="GOMEZ, Paula" userId="c93cf399-3ed7-4230-9282-8831e3fe5ae7" providerId="ADAL" clId="{1AB88A42-E63A-4C10-914A-EDA11B9A473A}" dt="2023-06-09T06:14:17.528" v="0"/>
            <ac:picMkLst>
              <pc:docMk/>
              <pc:sldMasterMk cId="233771319" sldId="2147483887"/>
              <pc:sldLayoutMk cId="2748604010" sldId="2147483901"/>
              <ac:picMk id="215"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233771319" sldId="2147483887"/>
            <pc:sldLayoutMk cId="3163669328" sldId="2147483902"/>
          </pc:sldLayoutMkLst>
          <pc:spChg chg="mod">
            <ac:chgData name="GOMEZ, Paula" userId="c93cf399-3ed7-4230-9282-8831e3fe5ae7" providerId="ADAL" clId="{1AB88A42-E63A-4C10-914A-EDA11B9A473A}" dt="2023-06-09T06:14:17.528" v="0"/>
            <ac:spMkLst>
              <pc:docMk/>
              <pc:sldMasterMk cId="233771319" sldId="2147483887"/>
              <pc:sldLayoutMk cId="3163669328" sldId="2147483902"/>
              <ac:spMk id="2" creationId="{B8725970-99C7-7EBD-3AA0-29F062E6C609}"/>
            </ac:spMkLst>
          </pc:spChg>
          <pc:spChg chg="mod">
            <ac:chgData name="GOMEZ, Paula" userId="c93cf399-3ed7-4230-9282-8831e3fe5ae7" providerId="ADAL" clId="{1AB88A42-E63A-4C10-914A-EDA11B9A473A}" dt="2023-06-09T06:14:17.528" v="0"/>
            <ac:spMkLst>
              <pc:docMk/>
              <pc:sldMasterMk cId="233771319" sldId="2147483887"/>
              <pc:sldLayoutMk cId="3163669328" sldId="2147483902"/>
              <ac:spMk id="3" creationId="{2D4EFAD6-0485-E2C4-3AAE-503AEAF69893}"/>
            </ac:spMkLst>
          </pc:spChg>
          <pc:spChg chg="mod">
            <ac:chgData name="GOMEZ, Paula" userId="c93cf399-3ed7-4230-9282-8831e3fe5ae7" providerId="ADAL" clId="{1AB88A42-E63A-4C10-914A-EDA11B9A473A}" dt="2023-06-09T06:14:17.528" v="0"/>
            <ac:spMkLst>
              <pc:docMk/>
              <pc:sldMasterMk cId="233771319" sldId="2147483887"/>
              <pc:sldLayoutMk cId="3163669328" sldId="2147483902"/>
              <ac:spMk id="4" creationId="{6381420B-3F6D-5107-180C-B2813A0CF1CA}"/>
            </ac:spMkLst>
          </pc:spChg>
          <pc:spChg chg="mod">
            <ac:chgData name="GOMEZ, Paula" userId="c93cf399-3ed7-4230-9282-8831e3fe5ae7" providerId="ADAL" clId="{1AB88A42-E63A-4C10-914A-EDA11B9A473A}" dt="2023-06-09T06:14:17.528" v="0"/>
            <ac:spMkLst>
              <pc:docMk/>
              <pc:sldMasterMk cId="233771319" sldId="2147483887"/>
              <pc:sldLayoutMk cId="3163669328" sldId="2147483902"/>
              <ac:spMk id="229" creationId="{00000000-0000-0000-0000-000000000000}"/>
            </ac:spMkLst>
          </pc:spChg>
          <pc:spChg chg="mod">
            <ac:chgData name="GOMEZ, Paula" userId="c93cf399-3ed7-4230-9282-8831e3fe5ae7" providerId="ADAL" clId="{1AB88A42-E63A-4C10-914A-EDA11B9A473A}" dt="2023-06-09T06:14:17.528" v="0"/>
            <ac:spMkLst>
              <pc:docMk/>
              <pc:sldMasterMk cId="233771319" sldId="2147483887"/>
              <pc:sldLayoutMk cId="3163669328" sldId="2147483902"/>
              <ac:spMk id="230" creationId="{00000000-0000-0000-0000-000000000000}"/>
            </ac:spMkLst>
          </pc:spChg>
          <pc:picChg chg="mod">
            <ac:chgData name="GOMEZ, Paula" userId="c93cf399-3ed7-4230-9282-8831e3fe5ae7" providerId="ADAL" clId="{1AB88A42-E63A-4C10-914A-EDA11B9A473A}" dt="2023-06-09T06:14:17.528" v="0"/>
            <ac:picMkLst>
              <pc:docMk/>
              <pc:sldMasterMk cId="233771319" sldId="2147483887"/>
              <pc:sldLayoutMk cId="3163669328" sldId="2147483902"/>
              <ac:picMk id="223" creationId="{00000000-0000-0000-0000-000000000000}"/>
            </ac:picMkLst>
          </pc:picChg>
          <pc:picChg chg="mod">
            <ac:chgData name="GOMEZ, Paula" userId="c93cf399-3ed7-4230-9282-8831e3fe5ae7" providerId="ADAL" clId="{1AB88A42-E63A-4C10-914A-EDA11B9A473A}" dt="2023-06-09T06:14:17.528" v="0"/>
            <ac:picMkLst>
              <pc:docMk/>
              <pc:sldMasterMk cId="233771319" sldId="2147483887"/>
              <pc:sldLayoutMk cId="3163669328" sldId="2147483902"/>
              <ac:picMk id="224" creationId="{00000000-0000-0000-0000-000000000000}"/>
            </ac:picMkLst>
          </pc:picChg>
          <pc:picChg chg="mod">
            <ac:chgData name="GOMEZ, Paula" userId="c93cf399-3ed7-4230-9282-8831e3fe5ae7" providerId="ADAL" clId="{1AB88A42-E63A-4C10-914A-EDA11B9A473A}" dt="2023-06-09T06:14:17.528" v="0"/>
            <ac:picMkLst>
              <pc:docMk/>
              <pc:sldMasterMk cId="233771319" sldId="2147483887"/>
              <pc:sldLayoutMk cId="3163669328" sldId="2147483902"/>
              <ac:picMk id="225"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233771319" sldId="2147483887"/>
            <pc:sldLayoutMk cId="945244442" sldId="2147483903"/>
          </pc:sldLayoutMkLst>
          <pc:spChg chg="mod">
            <ac:chgData name="GOMEZ, Paula" userId="c93cf399-3ed7-4230-9282-8831e3fe5ae7" providerId="ADAL" clId="{1AB88A42-E63A-4C10-914A-EDA11B9A473A}" dt="2023-06-09T06:14:17.528" v="0"/>
            <ac:spMkLst>
              <pc:docMk/>
              <pc:sldMasterMk cId="233771319" sldId="2147483887"/>
              <pc:sldLayoutMk cId="945244442" sldId="2147483903"/>
              <ac:spMk id="2" creationId="{2A35E59A-2B89-EA5E-E35A-64C5AC88A149}"/>
            </ac:spMkLst>
          </pc:spChg>
          <pc:spChg chg="mod">
            <ac:chgData name="GOMEZ, Paula" userId="c93cf399-3ed7-4230-9282-8831e3fe5ae7" providerId="ADAL" clId="{1AB88A42-E63A-4C10-914A-EDA11B9A473A}" dt="2023-06-09T06:14:17.528" v="0"/>
            <ac:spMkLst>
              <pc:docMk/>
              <pc:sldMasterMk cId="233771319" sldId="2147483887"/>
              <pc:sldLayoutMk cId="945244442" sldId="2147483903"/>
              <ac:spMk id="3" creationId="{343487C4-B61C-E1F7-DB94-F98482807FE3}"/>
            </ac:spMkLst>
          </pc:spChg>
          <pc:spChg chg="mod">
            <ac:chgData name="GOMEZ, Paula" userId="c93cf399-3ed7-4230-9282-8831e3fe5ae7" providerId="ADAL" clId="{1AB88A42-E63A-4C10-914A-EDA11B9A473A}" dt="2023-06-09T06:14:17.528" v="0"/>
            <ac:spMkLst>
              <pc:docMk/>
              <pc:sldMasterMk cId="233771319" sldId="2147483887"/>
              <pc:sldLayoutMk cId="945244442" sldId="2147483903"/>
              <ac:spMk id="4" creationId="{F33A9DBA-878B-F1C3-3A1E-6B6FBD5D198C}"/>
            </ac:spMkLst>
          </pc:spChg>
          <pc:spChg chg="mod">
            <ac:chgData name="GOMEZ, Paula" userId="c93cf399-3ed7-4230-9282-8831e3fe5ae7" providerId="ADAL" clId="{1AB88A42-E63A-4C10-914A-EDA11B9A473A}" dt="2023-06-09T06:14:17.528" v="0"/>
            <ac:spMkLst>
              <pc:docMk/>
              <pc:sldMasterMk cId="233771319" sldId="2147483887"/>
              <pc:sldLayoutMk cId="945244442" sldId="2147483903"/>
              <ac:spMk id="243" creationId="{00000000-0000-0000-0000-000000000000}"/>
            </ac:spMkLst>
          </pc:spChg>
          <pc:spChg chg="mod">
            <ac:chgData name="GOMEZ, Paula" userId="c93cf399-3ed7-4230-9282-8831e3fe5ae7" providerId="ADAL" clId="{1AB88A42-E63A-4C10-914A-EDA11B9A473A}" dt="2023-06-09T06:14:17.528" v="0"/>
            <ac:spMkLst>
              <pc:docMk/>
              <pc:sldMasterMk cId="233771319" sldId="2147483887"/>
              <pc:sldLayoutMk cId="945244442" sldId="2147483903"/>
              <ac:spMk id="244" creationId="{00000000-0000-0000-0000-000000000000}"/>
            </ac:spMkLst>
          </pc:spChg>
          <pc:picChg chg="mod">
            <ac:chgData name="GOMEZ, Paula" userId="c93cf399-3ed7-4230-9282-8831e3fe5ae7" providerId="ADAL" clId="{1AB88A42-E63A-4C10-914A-EDA11B9A473A}" dt="2023-06-09T06:14:17.528" v="0"/>
            <ac:picMkLst>
              <pc:docMk/>
              <pc:sldMasterMk cId="233771319" sldId="2147483887"/>
              <pc:sldLayoutMk cId="945244442" sldId="2147483903"/>
              <ac:picMk id="237" creationId="{00000000-0000-0000-0000-000000000000}"/>
            </ac:picMkLst>
          </pc:picChg>
          <pc:picChg chg="mod">
            <ac:chgData name="GOMEZ, Paula" userId="c93cf399-3ed7-4230-9282-8831e3fe5ae7" providerId="ADAL" clId="{1AB88A42-E63A-4C10-914A-EDA11B9A473A}" dt="2023-06-09T06:14:17.528" v="0"/>
            <ac:picMkLst>
              <pc:docMk/>
              <pc:sldMasterMk cId="233771319" sldId="2147483887"/>
              <pc:sldLayoutMk cId="945244442" sldId="2147483903"/>
              <ac:picMk id="238" creationId="{00000000-0000-0000-0000-000000000000}"/>
            </ac:picMkLst>
          </pc:picChg>
          <pc:picChg chg="mod">
            <ac:chgData name="GOMEZ, Paula" userId="c93cf399-3ed7-4230-9282-8831e3fe5ae7" providerId="ADAL" clId="{1AB88A42-E63A-4C10-914A-EDA11B9A473A}" dt="2023-06-09T06:14:17.528" v="0"/>
            <ac:picMkLst>
              <pc:docMk/>
              <pc:sldMasterMk cId="233771319" sldId="2147483887"/>
              <pc:sldLayoutMk cId="945244442" sldId="2147483903"/>
              <ac:picMk id="239"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233771319" sldId="2147483887"/>
            <pc:sldLayoutMk cId="2508995928" sldId="2147483904"/>
          </pc:sldLayoutMkLst>
          <pc:spChg chg="mod">
            <ac:chgData name="GOMEZ, Paula" userId="c93cf399-3ed7-4230-9282-8831e3fe5ae7" providerId="ADAL" clId="{1AB88A42-E63A-4C10-914A-EDA11B9A473A}" dt="2023-06-09T06:14:17.528" v="0"/>
            <ac:spMkLst>
              <pc:docMk/>
              <pc:sldMasterMk cId="233771319" sldId="2147483887"/>
              <pc:sldLayoutMk cId="2508995928" sldId="2147483904"/>
              <ac:spMk id="2" creationId="{FBBCDBD8-5F8B-F176-ECDF-DCFE2855E756}"/>
            </ac:spMkLst>
          </pc:spChg>
          <pc:spChg chg="mod">
            <ac:chgData name="GOMEZ, Paula" userId="c93cf399-3ed7-4230-9282-8831e3fe5ae7" providerId="ADAL" clId="{1AB88A42-E63A-4C10-914A-EDA11B9A473A}" dt="2023-06-09T06:14:17.528" v="0"/>
            <ac:spMkLst>
              <pc:docMk/>
              <pc:sldMasterMk cId="233771319" sldId="2147483887"/>
              <pc:sldLayoutMk cId="2508995928" sldId="2147483904"/>
              <ac:spMk id="3" creationId="{4C6D9602-40A9-DF0E-0359-92082DB72FCB}"/>
            </ac:spMkLst>
          </pc:spChg>
          <pc:spChg chg="mod">
            <ac:chgData name="GOMEZ, Paula" userId="c93cf399-3ed7-4230-9282-8831e3fe5ae7" providerId="ADAL" clId="{1AB88A42-E63A-4C10-914A-EDA11B9A473A}" dt="2023-06-09T06:14:17.528" v="0"/>
            <ac:spMkLst>
              <pc:docMk/>
              <pc:sldMasterMk cId="233771319" sldId="2147483887"/>
              <pc:sldLayoutMk cId="2508995928" sldId="2147483904"/>
              <ac:spMk id="5" creationId="{A9ADB801-30D1-62FC-154F-0A3EAD9AE108}"/>
            </ac:spMkLst>
          </pc:spChg>
          <pc:spChg chg="mod">
            <ac:chgData name="GOMEZ, Paula" userId="c93cf399-3ed7-4230-9282-8831e3fe5ae7" providerId="ADAL" clId="{1AB88A42-E63A-4C10-914A-EDA11B9A473A}" dt="2023-06-09T06:14:17.528" v="0"/>
            <ac:spMkLst>
              <pc:docMk/>
              <pc:sldMasterMk cId="233771319" sldId="2147483887"/>
              <pc:sldLayoutMk cId="2508995928" sldId="2147483904"/>
              <ac:spMk id="257" creationId="{00000000-0000-0000-0000-000000000000}"/>
            </ac:spMkLst>
          </pc:spChg>
          <pc:spChg chg="mod">
            <ac:chgData name="GOMEZ, Paula" userId="c93cf399-3ed7-4230-9282-8831e3fe5ae7" providerId="ADAL" clId="{1AB88A42-E63A-4C10-914A-EDA11B9A473A}" dt="2023-06-09T06:14:17.528" v="0"/>
            <ac:spMkLst>
              <pc:docMk/>
              <pc:sldMasterMk cId="233771319" sldId="2147483887"/>
              <pc:sldLayoutMk cId="2508995928" sldId="2147483904"/>
              <ac:spMk id="258" creationId="{00000000-0000-0000-0000-000000000000}"/>
            </ac:spMkLst>
          </pc:spChg>
          <pc:picChg chg="mod">
            <ac:chgData name="GOMEZ, Paula" userId="c93cf399-3ed7-4230-9282-8831e3fe5ae7" providerId="ADAL" clId="{1AB88A42-E63A-4C10-914A-EDA11B9A473A}" dt="2023-06-09T06:14:17.528" v="0"/>
            <ac:picMkLst>
              <pc:docMk/>
              <pc:sldMasterMk cId="233771319" sldId="2147483887"/>
              <pc:sldLayoutMk cId="2508995928" sldId="2147483904"/>
              <ac:picMk id="4" creationId="{7E14EB24-B4FF-9B2B-9EE5-375B6E379FF3}"/>
            </ac:picMkLst>
          </pc:picChg>
          <pc:picChg chg="mod">
            <ac:chgData name="GOMEZ, Paula" userId="c93cf399-3ed7-4230-9282-8831e3fe5ae7" providerId="ADAL" clId="{1AB88A42-E63A-4C10-914A-EDA11B9A473A}" dt="2023-06-09T06:14:17.528" v="0"/>
            <ac:picMkLst>
              <pc:docMk/>
              <pc:sldMasterMk cId="233771319" sldId="2147483887"/>
              <pc:sldLayoutMk cId="2508995928" sldId="2147483904"/>
              <ac:picMk id="252" creationId="{00000000-0000-0000-0000-000000000000}"/>
            </ac:picMkLst>
          </pc:picChg>
          <pc:picChg chg="mod">
            <ac:chgData name="GOMEZ, Paula" userId="c93cf399-3ed7-4230-9282-8831e3fe5ae7" providerId="ADAL" clId="{1AB88A42-E63A-4C10-914A-EDA11B9A473A}" dt="2023-06-09T06:14:17.528" v="0"/>
            <ac:picMkLst>
              <pc:docMk/>
              <pc:sldMasterMk cId="233771319" sldId="2147483887"/>
              <pc:sldLayoutMk cId="2508995928" sldId="2147483904"/>
              <ac:picMk id="253"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233771319" sldId="2147483887"/>
            <pc:sldLayoutMk cId="3993725938" sldId="2147483905"/>
          </pc:sldLayoutMkLst>
          <pc:spChg chg="mod">
            <ac:chgData name="GOMEZ, Paula" userId="c93cf399-3ed7-4230-9282-8831e3fe5ae7" providerId="ADAL" clId="{1AB88A42-E63A-4C10-914A-EDA11B9A473A}" dt="2023-06-09T06:14:17.528" v="0"/>
            <ac:spMkLst>
              <pc:docMk/>
              <pc:sldMasterMk cId="233771319" sldId="2147483887"/>
              <pc:sldLayoutMk cId="3993725938" sldId="2147483905"/>
              <ac:spMk id="2" creationId="{E49E4546-2C4A-61DF-BB07-12CEBD6ADCD3}"/>
            </ac:spMkLst>
          </pc:spChg>
          <pc:spChg chg="mod">
            <ac:chgData name="GOMEZ, Paula" userId="c93cf399-3ed7-4230-9282-8831e3fe5ae7" providerId="ADAL" clId="{1AB88A42-E63A-4C10-914A-EDA11B9A473A}" dt="2023-06-09T06:14:17.528" v="0"/>
            <ac:spMkLst>
              <pc:docMk/>
              <pc:sldMasterMk cId="233771319" sldId="2147483887"/>
              <pc:sldLayoutMk cId="3993725938" sldId="2147483905"/>
              <ac:spMk id="3" creationId="{7598E2BB-6C06-2C39-125E-6CB896EBD98A}"/>
            </ac:spMkLst>
          </pc:spChg>
          <pc:spChg chg="mod">
            <ac:chgData name="GOMEZ, Paula" userId="c93cf399-3ed7-4230-9282-8831e3fe5ae7" providerId="ADAL" clId="{1AB88A42-E63A-4C10-914A-EDA11B9A473A}" dt="2023-06-09T06:14:17.528" v="0"/>
            <ac:spMkLst>
              <pc:docMk/>
              <pc:sldMasterMk cId="233771319" sldId="2147483887"/>
              <pc:sldLayoutMk cId="3993725938" sldId="2147483905"/>
              <ac:spMk id="4" creationId="{5E048E82-6A05-57F6-3B67-41CA5532A88F}"/>
            </ac:spMkLst>
          </pc:spChg>
          <pc:spChg chg="mod">
            <ac:chgData name="GOMEZ, Paula" userId="c93cf399-3ed7-4230-9282-8831e3fe5ae7" providerId="ADAL" clId="{1AB88A42-E63A-4C10-914A-EDA11B9A473A}" dt="2023-06-09T06:14:17.528" v="0"/>
            <ac:spMkLst>
              <pc:docMk/>
              <pc:sldMasterMk cId="233771319" sldId="2147483887"/>
              <pc:sldLayoutMk cId="3993725938" sldId="2147483905"/>
              <ac:spMk id="271" creationId="{00000000-0000-0000-0000-000000000000}"/>
            </ac:spMkLst>
          </pc:spChg>
          <pc:picChg chg="mod">
            <ac:chgData name="GOMEZ, Paula" userId="c93cf399-3ed7-4230-9282-8831e3fe5ae7" providerId="ADAL" clId="{1AB88A42-E63A-4C10-914A-EDA11B9A473A}" dt="2023-06-09T06:14:17.528" v="0"/>
            <ac:picMkLst>
              <pc:docMk/>
              <pc:sldMasterMk cId="233771319" sldId="2147483887"/>
              <pc:sldLayoutMk cId="3993725938" sldId="2147483905"/>
              <ac:picMk id="265" creationId="{00000000-0000-0000-0000-000000000000}"/>
            </ac:picMkLst>
          </pc:picChg>
          <pc:picChg chg="mod">
            <ac:chgData name="GOMEZ, Paula" userId="c93cf399-3ed7-4230-9282-8831e3fe5ae7" providerId="ADAL" clId="{1AB88A42-E63A-4C10-914A-EDA11B9A473A}" dt="2023-06-09T06:14:17.528" v="0"/>
            <ac:picMkLst>
              <pc:docMk/>
              <pc:sldMasterMk cId="233771319" sldId="2147483887"/>
              <pc:sldLayoutMk cId="3993725938" sldId="2147483905"/>
              <ac:picMk id="266" creationId="{00000000-0000-0000-0000-000000000000}"/>
            </ac:picMkLst>
          </pc:picChg>
          <pc:picChg chg="mod">
            <ac:chgData name="GOMEZ, Paula" userId="c93cf399-3ed7-4230-9282-8831e3fe5ae7" providerId="ADAL" clId="{1AB88A42-E63A-4C10-914A-EDA11B9A473A}" dt="2023-06-09T06:14:17.528" v="0"/>
            <ac:picMkLst>
              <pc:docMk/>
              <pc:sldMasterMk cId="233771319" sldId="2147483887"/>
              <pc:sldLayoutMk cId="3993725938" sldId="2147483905"/>
              <ac:picMk id="267"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233771319" sldId="2147483887"/>
            <pc:sldLayoutMk cId="260732133" sldId="2147483906"/>
          </pc:sldLayoutMkLst>
          <pc:spChg chg="mod">
            <ac:chgData name="GOMEZ, Paula" userId="c93cf399-3ed7-4230-9282-8831e3fe5ae7" providerId="ADAL" clId="{1AB88A42-E63A-4C10-914A-EDA11B9A473A}" dt="2023-06-09T06:14:17.528" v="0"/>
            <ac:spMkLst>
              <pc:docMk/>
              <pc:sldMasterMk cId="233771319" sldId="2147483887"/>
              <pc:sldLayoutMk cId="260732133" sldId="2147483906"/>
              <ac:spMk id="2" creationId="{BCDFD402-16E7-5F10-73C5-016745EADC0F}"/>
            </ac:spMkLst>
          </pc:spChg>
          <pc:spChg chg="mod">
            <ac:chgData name="GOMEZ, Paula" userId="c93cf399-3ed7-4230-9282-8831e3fe5ae7" providerId="ADAL" clId="{1AB88A42-E63A-4C10-914A-EDA11B9A473A}" dt="2023-06-09T06:14:17.528" v="0"/>
            <ac:spMkLst>
              <pc:docMk/>
              <pc:sldMasterMk cId="233771319" sldId="2147483887"/>
              <pc:sldLayoutMk cId="260732133" sldId="2147483906"/>
              <ac:spMk id="3" creationId="{D3C0F743-09AB-3CAB-27A7-FDB13A45E218}"/>
            </ac:spMkLst>
          </pc:spChg>
          <pc:spChg chg="mod">
            <ac:chgData name="GOMEZ, Paula" userId="c93cf399-3ed7-4230-9282-8831e3fe5ae7" providerId="ADAL" clId="{1AB88A42-E63A-4C10-914A-EDA11B9A473A}" dt="2023-06-09T06:14:17.528" v="0"/>
            <ac:spMkLst>
              <pc:docMk/>
              <pc:sldMasterMk cId="233771319" sldId="2147483887"/>
              <pc:sldLayoutMk cId="260732133" sldId="2147483906"/>
              <ac:spMk id="4" creationId="{FDDE9106-8954-8982-3E6B-E94ED05F6D60}"/>
            </ac:spMkLst>
          </pc:spChg>
          <pc:spChg chg="mod">
            <ac:chgData name="GOMEZ, Paula" userId="c93cf399-3ed7-4230-9282-8831e3fe5ae7" providerId="ADAL" clId="{1AB88A42-E63A-4C10-914A-EDA11B9A473A}" dt="2023-06-09T06:14:17.528" v="0"/>
            <ac:spMkLst>
              <pc:docMk/>
              <pc:sldMasterMk cId="233771319" sldId="2147483887"/>
              <pc:sldLayoutMk cId="260732133" sldId="2147483906"/>
              <ac:spMk id="283" creationId="{00000000-0000-0000-0000-000000000000}"/>
            </ac:spMkLst>
          </pc:spChg>
          <pc:picChg chg="mod">
            <ac:chgData name="GOMEZ, Paula" userId="c93cf399-3ed7-4230-9282-8831e3fe5ae7" providerId="ADAL" clId="{1AB88A42-E63A-4C10-914A-EDA11B9A473A}" dt="2023-06-09T06:14:17.528" v="0"/>
            <ac:picMkLst>
              <pc:docMk/>
              <pc:sldMasterMk cId="233771319" sldId="2147483887"/>
              <pc:sldLayoutMk cId="260732133" sldId="2147483906"/>
              <ac:picMk id="278" creationId="{00000000-0000-0000-0000-000000000000}"/>
            </ac:picMkLst>
          </pc:picChg>
          <pc:picChg chg="mod">
            <ac:chgData name="GOMEZ, Paula" userId="c93cf399-3ed7-4230-9282-8831e3fe5ae7" providerId="ADAL" clId="{1AB88A42-E63A-4C10-914A-EDA11B9A473A}" dt="2023-06-09T06:14:17.528" v="0"/>
            <ac:picMkLst>
              <pc:docMk/>
              <pc:sldMasterMk cId="233771319" sldId="2147483887"/>
              <pc:sldLayoutMk cId="260732133" sldId="2147483906"/>
              <ac:picMk id="279" creationId="{00000000-0000-0000-0000-000000000000}"/>
            </ac:picMkLst>
          </pc:picChg>
          <pc:picChg chg="mod">
            <ac:chgData name="GOMEZ, Paula" userId="c93cf399-3ed7-4230-9282-8831e3fe5ae7" providerId="ADAL" clId="{1AB88A42-E63A-4C10-914A-EDA11B9A473A}" dt="2023-06-09T06:14:17.528" v="0"/>
            <ac:picMkLst>
              <pc:docMk/>
              <pc:sldMasterMk cId="233771319" sldId="2147483887"/>
              <pc:sldLayoutMk cId="260732133" sldId="2147483906"/>
              <ac:picMk id="284"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233771319" sldId="2147483887"/>
            <pc:sldLayoutMk cId="3038123885" sldId="2147483907"/>
          </pc:sldLayoutMkLst>
          <pc:spChg chg="mod">
            <ac:chgData name="GOMEZ, Paula" userId="c93cf399-3ed7-4230-9282-8831e3fe5ae7" providerId="ADAL" clId="{1AB88A42-E63A-4C10-914A-EDA11B9A473A}" dt="2023-06-09T06:14:17.528" v="0"/>
            <ac:spMkLst>
              <pc:docMk/>
              <pc:sldMasterMk cId="233771319" sldId="2147483887"/>
              <pc:sldLayoutMk cId="3038123885" sldId="2147483907"/>
              <ac:spMk id="2" creationId="{D1362ECB-0AE3-5AFE-09FD-2FC12E3FF181}"/>
            </ac:spMkLst>
          </pc:spChg>
          <pc:spChg chg="mod">
            <ac:chgData name="GOMEZ, Paula" userId="c93cf399-3ed7-4230-9282-8831e3fe5ae7" providerId="ADAL" clId="{1AB88A42-E63A-4C10-914A-EDA11B9A473A}" dt="2023-06-09T06:14:17.528" v="0"/>
            <ac:spMkLst>
              <pc:docMk/>
              <pc:sldMasterMk cId="233771319" sldId="2147483887"/>
              <pc:sldLayoutMk cId="3038123885" sldId="2147483907"/>
              <ac:spMk id="3" creationId="{DDFC3A60-F881-5672-D2B4-1D8D27CE7E2F}"/>
            </ac:spMkLst>
          </pc:spChg>
          <pc:spChg chg="mod">
            <ac:chgData name="GOMEZ, Paula" userId="c93cf399-3ed7-4230-9282-8831e3fe5ae7" providerId="ADAL" clId="{1AB88A42-E63A-4C10-914A-EDA11B9A473A}" dt="2023-06-09T06:14:17.528" v="0"/>
            <ac:spMkLst>
              <pc:docMk/>
              <pc:sldMasterMk cId="233771319" sldId="2147483887"/>
              <pc:sldLayoutMk cId="3038123885" sldId="2147483907"/>
              <ac:spMk id="4" creationId="{752C9F2A-53B7-B518-9CA9-3BA3AC9E0D36}"/>
            </ac:spMkLst>
          </pc:spChg>
          <pc:spChg chg="mod">
            <ac:chgData name="GOMEZ, Paula" userId="c93cf399-3ed7-4230-9282-8831e3fe5ae7" providerId="ADAL" clId="{1AB88A42-E63A-4C10-914A-EDA11B9A473A}" dt="2023-06-09T06:14:17.528" v="0"/>
            <ac:spMkLst>
              <pc:docMk/>
              <pc:sldMasterMk cId="233771319" sldId="2147483887"/>
              <pc:sldLayoutMk cId="3038123885" sldId="2147483907"/>
              <ac:spMk id="296" creationId="{00000000-0000-0000-0000-000000000000}"/>
            </ac:spMkLst>
          </pc:spChg>
          <pc:picChg chg="mod">
            <ac:chgData name="GOMEZ, Paula" userId="c93cf399-3ed7-4230-9282-8831e3fe5ae7" providerId="ADAL" clId="{1AB88A42-E63A-4C10-914A-EDA11B9A473A}" dt="2023-06-09T06:14:17.528" v="0"/>
            <ac:picMkLst>
              <pc:docMk/>
              <pc:sldMasterMk cId="233771319" sldId="2147483887"/>
              <pc:sldLayoutMk cId="3038123885" sldId="2147483907"/>
              <ac:picMk id="291" creationId="{00000000-0000-0000-0000-000000000000}"/>
            </ac:picMkLst>
          </pc:picChg>
          <pc:picChg chg="mod">
            <ac:chgData name="GOMEZ, Paula" userId="c93cf399-3ed7-4230-9282-8831e3fe5ae7" providerId="ADAL" clId="{1AB88A42-E63A-4C10-914A-EDA11B9A473A}" dt="2023-06-09T06:14:17.528" v="0"/>
            <ac:picMkLst>
              <pc:docMk/>
              <pc:sldMasterMk cId="233771319" sldId="2147483887"/>
              <pc:sldLayoutMk cId="3038123885" sldId="2147483907"/>
              <ac:picMk id="292"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2447808092" sldId="2147484864"/>
            <pc:sldLayoutMk cId="3990970823" sldId="2147483950"/>
          </pc:sldLayoutMkLst>
          <pc:spChg chg="mod">
            <ac:chgData name="GOMEZ, Paula" userId="c93cf399-3ed7-4230-9282-8831e3fe5ae7" providerId="ADAL" clId="{1AB88A42-E63A-4C10-914A-EDA11B9A473A}" dt="2023-06-09T06:14:17.528" v="0"/>
            <ac:spMkLst>
              <pc:docMk/>
              <pc:sldMasterMk cId="2447808092" sldId="2147484864"/>
              <pc:sldLayoutMk cId="3990970823" sldId="2147483950"/>
              <ac:spMk id="2" creationId="{26A0DE33-35E0-57C9-5ED6-54F85DBF3650}"/>
            </ac:spMkLst>
          </pc:spChg>
          <pc:spChg chg="mod">
            <ac:chgData name="GOMEZ, Paula" userId="c93cf399-3ed7-4230-9282-8831e3fe5ae7" providerId="ADAL" clId="{1AB88A42-E63A-4C10-914A-EDA11B9A473A}" dt="2023-06-09T06:14:17.528" v="0"/>
            <ac:spMkLst>
              <pc:docMk/>
              <pc:sldMasterMk cId="2447808092" sldId="2147484864"/>
              <pc:sldLayoutMk cId="3990970823" sldId="2147483950"/>
              <ac:spMk id="3" creationId="{07A63E17-DBE7-E3AE-CB2C-1B4DCD53B3BE}"/>
            </ac:spMkLst>
          </pc:spChg>
          <pc:spChg chg="mod">
            <ac:chgData name="GOMEZ, Paula" userId="c93cf399-3ed7-4230-9282-8831e3fe5ae7" providerId="ADAL" clId="{1AB88A42-E63A-4C10-914A-EDA11B9A473A}" dt="2023-06-09T06:14:17.528" v="0"/>
            <ac:spMkLst>
              <pc:docMk/>
              <pc:sldMasterMk cId="2447808092" sldId="2147484864"/>
              <pc:sldLayoutMk cId="3990970823" sldId="2147483950"/>
              <ac:spMk id="4" creationId="{6B97FE3A-F4E3-4DEB-B342-57C2B0EA67B8}"/>
            </ac:spMkLst>
          </pc:spChg>
          <pc:spChg chg="mod">
            <ac:chgData name="GOMEZ, Paula" userId="c93cf399-3ed7-4230-9282-8831e3fe5ae7" providerId="ADAL" clId="{1AB88A42-E63A-4C10-914A-EDA11B9A473A}" dt="2023-06-09T06:14:17.528" v="0"/>
            <ac:spMkLst>
              <pc:docMk/>
              <pc:sldMasterMk cId="2447808092" sldId="2147484864"/>
              <pc:sldLayoutMk cId="3990970823" sldId="2147483950"/>
              <ac:spMk id="95" creationId="{00000000-0000-0000-0000-000000000000}"/>
            </ac:spMkLst>
          </pc:spChg>
          <pc:spChg chg="mod">
            <ac:chgData name="GOMEZ, Paula" userId="c93cf399-3ed7-4230-9282-8831e3fe5ae7" providerId="ADAL" clId="{1AB88A42-E63A-4C10-914A-EDA11B9A473A}" dt="2023-06-09T06:14:17.528" v="0"/>
            <ac:spMkLst>
              <pc:docMk/>
              <pc:sldMasterMk cId="2447808092" sldId="2147484864"/>
              <pc:sldLayoutMk cId="3990970823" sldId="2147483950"/>
              <ac:spMk id="96" creationId="{00000000-0000-0000-0000-000000000000}"/>
            </ac:spMkLst>
          </pc:spChg>
          <pc:spChg chg="mod">
            <ac:chgData name="GOMEZ, Paula" userId="c93cf399-3ed7-4230-9282-8831e3fe5ae7" providerId="ADAL" clId="{1AB88A42-E63A-4C10-914A-EDA11B9A473A}" dt="2023-06-09T06:14:17.528" v="0"/>
            <ac:spMkLst>
              <pc:docMk/>
              <pc:sldMasterMk cId="2447808092" sldId="2147484864"/>
              <pc:sldLayoutMk cId="3990970823" sldId="2147483950"/>
              <ac:spMk id="97" creationId="{00000000-0000-0000-0000-000000000000}"/>
            </ac:spMkLst>
          </pc:spChg>
          <pc:picChg chg="mod">
            <ac:chgData name="GOMEZ, Paula" userId="c93cf399-3ed7-4230-9282-8831e3fe5ae7" providerId="ADAL" clId="{1AB88A42-E63A-4C10-914A-EDA11B9A473A}" dt="2023-06-09T06:14:17.528" v="0"/>
            <ac:picMkLst>
              <pc:docMk/>
              <pc:sldMasterMk cId="2447808092" sldId="2147484864"/>
              <pc:sldLayoutMk cId="3990970823" sldId="2147483950"/>
              <ac:picMk id="13" creationId="{432F9778-EA22-4A11-8D6C-4518F3E54E1B}"/>
            </ac:picMkLst>
          </pc:picChg>
          <pc:picChg chg="mod">
            <ac:chgData name="GOMEZ, Paula" userId="c93cf399-3ed7-4230-9282-8831e3fe5ae7" providerId="ADAL" clId="{1AB88A42-E63A-4C10-914A-EDA11B9A473A}" dt="2023-06-09T06:14:17.528" v="0"/>
            <ac:picMkLst>
              <pc:docMk/>
              <pc:sldMasterMk cId="2447808092" sldId="2147484864"/>
              <pc:sldLayoutMk cId="3990970823" sldId="2147483950"/>
              <ac:picMk id="14" creationId="{C47BBB9E-7709-468C-8E28-1AAF77E878CC}"/>
            </ac:picMkLst>
          </pc:picChg>
          <pc:picChg chg="mod">
            <ac:chgData name="GOMEZ, Paula" userId="c93cf399-3ed7-4230-9282-8831e3fe5ae7" providerId="ADAL" clId="{1AB88A42-E63A-4C10-914A-EDA11B9A473A}" dt="2023-06-09T06:14:17.528" v="0"/>
            <ac:picMkLst>
              <pc:docMk/>
              <pc:sldMasterMk cId="2447808092" sldId="2147484864"/>
              <pc:sldLayoutMk cId="3990970823" sldId="2147483950"/>
              <ac:picMk id="87"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233771319" sldId="2147483887"/>
            <pc:sldLayoutMk cId="2828781423" sldId="2147483951"/>
          </pc:sldLayoutMkLst>
          <pc:spChg chg="mod">
            <ac:chgData name="GOMEZ, Paula" userId="c93cf399-3ed7-4230-9282-8831e3fe5ae7" providerId="ADAL" clId="{1AB88A42-E63A-4C10-914A-EDA11B9A473A}" dt="2023-06-09T06:14:17.528" v="0"/>
            <ac:spMkLst>
              <pc:docMk/>
              <pc:sldMasterMk cId="233771319" sldId="2147483887"/>
              <pc:sldLayoutMk cId="2828781423" sldId="2147483951"/>
              <ac:spMk id="2" creationId="{26A0DE33-35E0-57C9-5ED6-54F85DBF3650}"/>
            </ac:spMkLst>
          </pc:spChg>
          <pc:spChg chg="mod">
            <ac:chgData name="GOMEZ, Paula" userId="c93cf399-3ed7-4230-9282-8831e3fe5ae7" providerId="ADAL" clId="{1AB88A42-E63A-4C10-914A-EDA11B9A473A}" dt="2023-06-09T06:14:17.528" v="0"/>
            <ac:spMkLst>
              <pc:docMk/>
              <pc:sldMasterMk cId="233771319" sldId="2147483887"/>
              <pc:sldLayoutMk cId="2828781423" sldId="2147483951"/>
              <ac:spMk id="3" creationId="{07A63E17-DBE7-E3AE-CB2C-1B4DCD53B3BE}"/>
            </ac:spMkLst>
          </pc:spChg>
          <pc:spChg chg="mod">
            <ac:chgData name="GOMEZ, Paula" userId="c93cf399-3ed7-4230-9282-8831e3fe5ae7" providerId="ADAL" clId="{1AB88A42-E63A-4C10-914A-EDA11B9A473A}" dt="2023-06-09T06:14:17.528" v="0"/>
            <ac:spMkLst>
              <pc:docMk/>
              <pc:sldMasterMk cId="233771319" sldId="2147483887"/>
              <pc:sldLayoutMk cId="2828781423" sldId="2147483951"/>
              <ac:spMk id="4" creationId="{6B97FE3A-F4E3-4DEB-B342-57C2B0EA67B8}"/>
            </ac:spMkLst>
          </pc:spChg>
          <pc:spChg chg="mod">
            <ac:chgData name="GOMEZ, Paula" userId="c93cf399-3ed7-4230-9282-8831e3fe5ae7" providerId="ADAL" clId="{1AB88A42-E63A-4C10-914A-EDA11B9A473A}" dt="2023-06-09T06:14:17.528" v="0"/>
            <ac:spMkLst>
              <pc:docMk/>
              <pc:sldMasterMk cId="233771319" sldId="2147483887"/>
              <pc:sldLayoutMk cId="2828781423" sldId="2147483951"/>
              <ac:spMk id="95" creationId="{00000000-0000-0000-0000-000000000000}"/>
            </ac:spMkLst>
          </pc:spChg>
          <pc:spChg chg="mod">
            <ac:chgData name="GOMEZ, Paula" userId="c93cf399-3ed7-4230-9282-8831e3fe5ae7" providerId="ADAL" clId="{1AB88A42-E63A-4C10-914A-EDA11B9A473A}" dt="2023-06-09T06:14:17.528" v="0"/>
            <ac:spMkLst>
              <pc:docMk/>
              <pc:sldMasterMk cId="233771319" sldId="2147483887"/>
              <pc:sldLayoutMk cId="2828781423" sldId="2147483951"/>
              <ac:spMk id="96" creationId="{00000000-0000-0000-0000-000000000000}"/>
            </ac:spMkLst>
          </pc:spChg>
          <pc:spChg chg="mod">
            <ac:chgData name="GOMEZ, Paula" userId="c93cf399-3ed7-4230-9282-8831e3fe5ae7" providerId="ADAL" clId="{1AB88A42-E63A-4C10-914A-EDA11B9A473A}" dt="2023-06-09T06:14:17.528" v="0"/>
            <ac:spMkLst>
              <pc:docMk/>
              <pc:sldMasterMk cId="233771319" sldId="2147483887"/>
              <pc:sldLayoutMk cId="2828781423" sldId="2147483951"/>
              <ac:spMk id="97" creationId="{00000000-0000-0000-0000-000000000000}"/>
            </ac:spMkLst>
          </pc:spChg>
          <pc:picChg chg="mod">
            <ac:chgData name="GOMEZ, Paula" userId="c93cf399-3ed7-4230-9282-8831e3fe5ae7" providerId="ADAL" clId="{1AB88A42-E63A-4C10-914A-EDA11B9A473A}" dt="2023-06-09T06:14:17.528" v="0"/>
            <ac:picMkLst>
              <pc:docMk/>
              <pc:sldMasterMk cId="233771319" sldId="2147483887"/>
              <pc:sldLayoutMk cId="2828781423" sldId="2147483951"/>
              <ac:picMk id="13" creationId="{432F9778-EA22-4A11-8D6C-4518F3E54E1B}"/>
            </ac:picMkLst>
          </pc:picChg>
          <pc:picChg chg="mod">
            <ac:chgData name="GOMEZ, Paula" userId="c93cf399-3ed7-4230-9282-8831e3fe5ae7" providerId="ADAL" clId="{1AB88A42-E63A-4C10-914A-EDA11B9A473A}" dt="2023-06-09T06:14:17.528" v="0"/>
            <ac:picMkLst>
              <pc:docMk/>
              <pc:sldMasterMk cId="233771319" sldId="2147483887"/>
              <pc:sldLayoutMk cId="2828781423" sldId="2147483951"/>
              <ac:picMk id="14" creationId="{C47BBB9E-7709-468C-8E28-1AAF77E878CC}"/>
            </ac:picMkLst>
          </pc:picChg>
          <pc:picChg chg="mod">
            <ac:chgData name="GOMEZ, Paula" userId="c93cf399-3ed7-4230-9282-8831e3fe5ae7" providerId="ADAL" clId="{1AB88A42-E63A-4C10-914A-EDA11B9A473A}" dt="2023-06-09T06:14:17.528" v="0"/>
            <ac:picMkLst>
              <pc:docMk/>
              <pc:sldMasterMk cId="233771319" sldId="2147483887"/>
              <pc:sldLayoutMk cId="2828781423" sldId="2147483951"/>
              <ac:picMk id="87" creationId="{00000000-0000-0000-0000-000000000000}"/>
            </ac:picMkLst>
          </pc:picChg>
        </pc:sldLayoutChg>
      </pc:sldMasterChg>
      <pc:sldMasterChg chg="modSp modSldLayout">
        <pc:chgData name="GOMEZ, Paula" userId="c93cf399-3ed7-4230-9282-8831e3fe5ae7" providerId="ADAL" clId="{1AB88A42-E63A-4C10-914A-EDA11B9A473A}" dt="2023-06-09T06:14:17.528" v="0"/>
        <pc:sldMasterMkLst>
          <pc:docMk/>
          <pc:sldMasterMk cId="4284784006" sldId="2147483908"/>
        </pc:sldMasterMkLst>
        <pc:spChg chg="mod">
          <ac:chgData name="GOMEZ, Paula" userId="c93cf399-3ed7-4230-9282-8831e3fe5ae7" providerId="ADAL" clId="{1AB88A42-E63A-4C10-914A-EDA11B9A473A}" dt="2023-06-09T06:14:17.528" v="0"/>
          <ac:spMkLst>
            <pc:docMk/>
            <pc:sldMasterMk cId="4284784006" sldId="2147483908"/>
            <ac:spMk id="5" creationId="{CDC69C0E-DEB4-E368-A16A-E48259242597}"/>
          </ac:spMkLst>
        </pc:spChg>
        <pc:spChg chg="mod">
          <ac:chgData name="GOMEZ, Paula" userId="c93cf399-3ed7-4230-9282-8831e3fe5ae7" providerId="ADAL" clId="{1AB88A42-E63A-4C10-914A-EDA11B9A473A}" dt="2023-06-09T06:14:17.528" v="0"/>
          <ac:spMkLst>
            <pc:docMk/>
            <pc:sldMasterMk cId="4284784006" sldId="2147483908"/>
            <ac:spMk id="8" creationId="{00000000-0000-0000-0000-000000000000}"/>
          </ac:spMkLst>
        </pc:spChg>
        <pc:spChg chg="mod">
          <ac:chgData name="GOMEZ, Paula" userId="c93cf399-3ed7-4230-9282-8831e3fe5ae7" providerId="ADAL" clId="{1AB88A42-E63A-4C10-914A-EDA11B9A473A}" dt="2023-06-09T06:14:17.528" v="0"/>
          <ac:spMkLst>
            <pc:docMk/>
            <pc:sldMasterMk cId="4284784006" sldId="2147483908"/>
            <ac:spMk id="9" creationId="{00000000-0000-0000-0000-000000000000}"/>
          </ac:spMkLst>
        </pc:spChg>
        <pc:spChg chg="mod">
          <ac:chgData name="GOMEZ, Paula" userId="c93cf399-3ed7-4230-9282-8831e3fe5ae7" providerId="ADAL" clId="{1AB88A42-E63A-4C10-914A-EDA11B9A473A}" dt="2023-06-09T06:14:17.528" v="0"/>
          <ac:spMkLst>
            <pc:docMk/>
            <pc:sldMasterMk cId="4284784006" sldId="2147483908"/>
            <ac:spMk id="10" creationId="{00000000-0000-0000-0000-000000000000}"/>
          </ac:spMkLst>
        </pc:spChg>
        <pc:spChg chg="mod">
          <ac:chgData name="GOMEZ, Paula" userId="c93cf399-3ed7-4230-9282-8831e3fe5ae7" providerId="ADAL" clId="{1AB88A42-E63A-4C10-914A-EDA11B9A473A}" dt="2023-06-09T06:14:17.528" v="0"/>
          <ac:spMkLst>
            <pc:docMk/>
            <pc:sldMasterMk cId="4284784006" sldId="2147483908"/>
            <ac:spMk id="11" creationId="{00000000-0000-0000-0000-000000000000}"/>
          </ac:spMkLst>
        </pc:spChg>
        <pc:spChg chg="mod">
          <ac:chgData name="GOMEZ, Paula" userId="c93cf399-3ed7-4230-9282-8831e3fe5ae7" providerId="ADAL" clId="{1AB88A42-E63A-4C10-914A-EDA11B9A473A}" dt="2023-06-09T06:14:17.528" v="0"/>
          <ac:spMkLst>
            <pc:docMk/>
            <pc:sldMasterMk cId="4284784006" sldId="2147483908"/>
            <ac:spMk id="12" creationId="{CDDB85A6-5606-0005-4EE1-473330445A05}"/>
          </ac:spMkLst>
        </pc:spChg>
        <pc:spChg chg="mod">
          <ac:chgData name="GOMEZ, Paula" userId="c93cf399-3ed7-4230-9282-8831e3fe5ae7" providerId="ADAL" clId="{1AB88A42-E63A-4C10-914A-EDA11B9A473A}" dt="2023-06-09T06:14:17.528" v="0"/>
          <ac:spMkLst>
            <pc:docMk/>
            <pc:sldMasterMk cId="4284784006" sldId="2147483908"/>
            <ac:spMk id="13" creationId="{C3BD0A20-2705-98CA-4BBF-9716249C01D4}"/>
          </ac:spMkLst>
        </pc:spChg>
        <pc:picChg chg="mod">
          <ac:chgData name="GOMEZ, Paula" userId="c93cf399-3ed7-4230-9282-8831e3fe5ae7" providerId="ADAL" clId="{1AB88A42-E63A-4C10-914A-EDA11B9A473A}" dt="2023-06-09T06:14:17.528" v="0"/>
          <ac:picMkLst>
            <pc:docMk/>
            <pc:sldMasterMk cId="4284784006" sldId="2147483908"/>
            <ac:picMk id="2" creationId="{00000000-0000-0000-0000-000000000000}"/>
          </ac:picMkLst>
        </pc:picChg>
        <pc:picChg chg="mod">
          <ac:chgData name="GOMEZ, Paula" userId="c93cf399-3ed7-4230-9282-8831e3fe5ae7" providerId="ADAL" clId="{1AB88A42-E63A-4C10-914A-EDA11B9A473A}" dt="2023-06-09T06:14:17.528" v="0"/>
          <ac:picMkLst>
            <pc:docMk/>
            <pc:sldMasterMk cId="4284784006" sldId="2147483908"/>
            <ac:picMk id="3" creationId="{00000000-0000-0000-0000-000000000000}"/>
          </ac:picMkLst>
        </pc:picChg>
        <pc:picChg chg="mod">
          <ac:chgData name="GOMEZ, Paula" userId="c93cf399-3ed7-4230-9282-8831e3fe5ae7" providerId="ADAL" clId="{1AB88A42-E63A-4C10-914A-EDA11B9A473A}" dt="2023-06-09T06:14:17.528" v="0"/>
          <ac:picMkLst>
            <pc:docMk/>
            <pc:sldMasterMk cId="4284784006" sldId="2147483908"/>
            <ac:picMk id="4" creationId="{00000000-0000-0000-0000-000000000000}"/>
          </ac:picMkLst>
        </pc:picChg>
        <pc:sldLayoutChg chg="modSp">
          <pc:chgData name="GOMEZ, Paula" userId="c93cf399-3ed7-4230-9282-8831e3fe5ae7" providerId="ADAL" clId="{1AB88A42-E63A-4C10-914A-EDA11B9A473A}" dt="2023-06-09T06:14:17.528" v="0"/>
          <pc:sldLayoutMkLst>
            <pc:docMk/>
            <pc:sldMasterMk cId="4284784006" sldId="2147483908"/>
            <pc:sldLayoutMk cId="2670965356" sldId="2147483909"/>
          </pc:sldLayoutMkLst>
          <pc:spChg chg="mod">
            <ac:chgData name="GOMEZ, Paula" userId="c93cf399-3ed7-4230-9282-8831e3fe5ae7" providerId="ADAL" clId="{1AB88A42-E63A-4C10-914A-EDA11B9A473A}" dt="2023-06-09T06:14:17.528" v="0"/>
            <ac:spMkLst>
              <pc:docMk/>
              <pc:sldMasterMk cId="4284784006" sldId="2147483908"/>
              <pc:sldLayoutMk cId="2670965356" sldId="2147483909"/>
              <ac:spMk id="2" creationId="{8AB7FB0C-B9AD-5251-5D13-6C39259D0105}"/>
            </ac:spMkLst>
          </pc:spChg>
          <pc:spChg chg="mod">
            <ac:chgData name="GOMEZ, Paula" userId="c93cf399-3ed7-4230-9282-8831e3fe5ae7" providerId="ADAL" clId="{1AB88A42-E63A-4C10-914A-EDA11B9A473A}" dt="2023-06-09T06:14:17.528" v="0"/>
            <ac:spMkLst>
              <pc:docMk/>
              <pc:sldMasterMk cId="4284784006" sldId="2147483908"/>
              <pc:sldLayoutMk cId="2670965356" sldId="2147483909"/>
              <ac:spMk id="4" creationId="{F1EF77B5-F70D-8B4E-6A39-8047015E373A}"/>
            </ac:spMkLst>
          </pc:spChg>
          <pc:spChg chg="mod">
            <ac:chgData name="GOMEZ, Paula" userId="c93cf399-3ed7-4230-9282-8831e3fe5ae7" providerId="ADAL" clId="{1AB88A42-E63A-4C10-914A-EDA11B9A473A}" dt="2023-06-09T06:14:17.528" v="0"/>
            <ac:spMkLst>
              <pc:docMk/>
              <pc:sldMasterMk cId="4284784006" sldId="2147483908"/>
              <pc:sldLayoutMk cId="2670965356" sldId="2147483909"/>
              <ac:spMk id="18" creationId="{00000000-0000-0000-0000-000000000000}"/>
            </ac:spMkLst>
          </pc:spChg>
          <pc:spChg chg="mod">
            <ac:chgData name="GOMEZ, Paula" userId="c93cf399-3ed7-4230-9282-8831e3fe5ae7" providerId="ADAL" clId="{1AB88A42-E63A-4C10-914A-EDA11B9A473A}" dt="2023-06-09T06:14:17.528" v="0"/>
            <ac:spMkLst>
              <pc:docMk/>
              <pc:sldMasterMk cId="4284784006" sldId="2147483908"/>
              <pc:sldLayoutMk cId="2670965356" sldId="2147483909"/>
              <ac:spMk id="23" creationId="{00000000-0000-0000-0000-000000000000}"/>
            </ac:spMkLst>
          </pc:spChg>
          <pc:spChg chg="mod">
            <ac:chgData name="GOMEZ, Paula" userId="c93cf399-3ed7-4230-9282-8831e3fe5ae7" providerId="ADAL" clId="{1AB88A42-E63A-4C10-914A-EDA11B9A473A}" dt="2023-06-09T06:14:17.528" v="0"/>
            <ac:spMkLst>
              <pc:docMk/>
              <pc:sldMasterMk cId="4284784006" sldId="2147483908"/>
              <pc:sldLayoutMk cId="2670965356" sldId="2147483909"/>
              <ac:spMk id="27" creationId="{00000000-0000-0000-0000-000000000000}"/>
            </ac:spMkLst>
          </pc:spChg>
          <pc:spChg chg="mod">
            <ac:chgData name="GOMEZ, Paula" userId="c93cf399-3ed7-4230-9282-8831e3fe5ae7" providerId="ADAL" clId="{1AB88A42-E63A-4C10-914A-EDA11B9A473A}" dt="2023-06-09T06:14:17.528" v="0"/>
            <ac:spMkLst>
              <pc:docMk/>
              <pc:sldMasterMk cId="4284784006" sldId="2147483908"/>
              <pc:sldLayoutMk cId="2670965356" sldId="2147483909"/>
              <ac:spMk id="28" creationId="{00000000-0000-0000-0000-000000000000}"/>
            </ac:spMkLst>
          </pc:spChg>
          <pc:picChg chg="mod">
            <ac:chgData name="GOMEZ, Paula" userId="c93cf399-3ed7-4230-9282-8831e3fe5ae7" providerId="ADAL" clId="{1AB88A42-E63A-4C10-914A-EDA11B9A473A}" dt="2023-06-09T06:14:17.528" v="0"/>
            <ac:picMkLst>
              <pc:docMk/>
              <pc:sldMasterMk cId="4284784006" sldId="2147483908"/>
              <pc:sldLayoutMk cId="2670965356" sldId="2147483909"/>
              <ac:picMk id="19" creationId="{00000000-0000-0000-0000-000000000000}"/>
            </ac:picMkLst>
          </pc:picChg>
          <pc:picChg chg="mod">
            <ac:chgData name="GOMEZ, Paula" userId="c93cf399-3ed7-4230-9282-8831e3fe5ae7" providerId="ADAL" clId="{1AB88A42-E63A-4C10-914A-EDA11B9A473A}" dt="2023-06-09T06:14:17.528" v="0"/>
            <ac:picMkLst>
              <pc:docMk/>
              <pc:sldMasterMk cId="4284784006" sldId="2147483908"/>
              <pc:sldLayoutMk cId="2670965356" sldId="2147483909"/>
              <ac:picMk id="20" creationId="{00000000-0000-0000-0000-000000000000}"/>
            </ac:picMkLst>
          </pc:picChg>
          <pc:picChg chg="mod">
            <ac:chgData name="GOMEZ, Paula" userId="c93cf399-3ed7-4230-9282-8831e3fe5ae7" providerId="ADAL" clId="{1AB88A42-E63A-4C10-914A-EDA11B9A473A}" dt="2023-06-09T06:14:17.528" v="0"/>
            <ac:picMkLst>
              <pc:docMk/>
              <pc:sldMasterMk cId="4284784006" sldId="2147483908"/>
              <pc:sldLayoutMk cId="2670965356" sldId="2147483909"/>
              <ac:picMk id="21" creationId="{00000000-0000-0000-0000-000000000000}"/>
            </ac:picMkLst>
          </pc:picChg>
          <pc:picChg chg="mod">
            <ac:chgData name="GOMEZ, Paula" userId="c93cf399-3ed7-4230-9282-8831e3fe5ae7" providerId="ADAL" clId="{1AB88A42-E63A-4C10-914A-EDA11B9A473A}" dt="2023-06-09T06:14:17.528" v="0"/>
            <ac:picMkLst>
              <pc:docMk/>
              <pc:sldMasterMk cId="4284784006" sldId="2147483908"/>
              <pc:sldLayoutMk cId="2670965356" sldId="2147483909"/>
              <ac:picMk id="25" creationId="{00000000-0000-0000-0000-000000000000}"/>
            </ac:picMkLst>
          </pc:picChg>
          <pc:picChg chg="mod">
            <ac:chgData name="GOMEZ, Paula" userId="c93cf399-3ed7-4230-9282-8831e3fe5ae7" providerId="ADAL" clId="{1AB88A42-E63A-4C10-914A-EDA11B9A473A}" dt="2023-06-09T06:14:17.528" v="0"/>
            <ac:picMkLst>
              <pc:docMk/>
              <pc:sldMasterMk cId="4284784006" sldId="2147483908"/>
              <pc:sldLayoutMk cId="2670965356" sldId="2147483909"/>
              <ac:picMk id="26"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4284784006" sldId="2147483908"/>
            <pc:sldLayoutMk cId="2091181522" sldId="2147483910"/>
          </pc:sldLayoutMkLst>
          <pc:spChg chg="mod">
            <ac:chgData name="GOMEZ, Paula" userId="c93cf399-3ed7-4230-9282-8831e3fe5ae7" providerId="ADAL" clId="{1AB88A42-E63A-4C10-914A-EDA11B9A473A}" dt="2023-06-09T06:14:17.528" v="0"/>
            <ac:spMkLst>
              <pc:docMk/>
              <pc:sldMasterMk cId="4284784006" sldId="2147483908"/>
              <pc:sldLayoutMk cId="2091181522" sldId="2147483910"/>
              <ac:spMk id="2" creationId="{582A0E27-5AB7-BC44-09C6-BD518EF3369D}"/>
            </ac:spMkLst>
          </pc:spChg>
          <pc:spChg chg="mod">
            <ac:chgData name="GOMEZ, Paula" userId="c93cf399-3ed7-4230-9282-8831e3fe5ae7" providerId="ADAL" clId="{1AB88A42-E63A-4C10-914A-EDA11B9A473A}" dt="2023-06-09T06:14:17.528" v="0"/>
            <ac:spMkLst>
              <pc:docMk/>
              <pc:sldMasterMk cId="4284784006" sldId="2147483908"/>
              <pc:sldLayoutMk cId="2091181522" sldId="2147483910"/>
              <ac:spMk id="3" creationId="{62F1A9DA-76E3-1FA4-6AB9-97E9A59D033D}"/>
            </ac:spMkLst>
          </pc:spChg>
          <pc:spChg chg="mod">
            <ac:chgData name="GOMEZ, Paula" userId="c93cf399-3ed7-4230-9282-8831e3fe5ae7" providerId="ADAL" clId="{1AB88A42-E63A-4C10-914A-EDA11B9A473A}" dt="2023-06-09T06:14:17.528" v="0"/>
            <ac:spMkLst>
              <pc:docMk/>
              <pc:sldMasterMk cId="4284784006" sldId="2147483908"/>
              <pc:sldLayoutMk cId="2091181522" sldId="2147483910"/>
              <ac:spMk id="4" creationId="{3B28215A-1A53-EFC9-1B09-0A76A3E3E9E4}"/>
            </ac:spMkLst>
          </pc:spChg>
          <pc:spChg chg="mod">
            <ac:chgData name="GOMEZ, Paula" userId="c93cf399-3ed7-4230-9282-8831e3fe5ae7" providerId="ADAL" clId="{1AB88A42-E63A-4C10-914A-EDA11B9A473A}" dt="2023-06-09T06:14:17.528" v="0"/>
            <ac:spMkLst>
              <pc:docMk/>
              <pc:sldMasterMk cId="4284784006" sldId="2147483908"/>
              <pc:sldLayoutMk cId="2091181522" sldId="2147483910"/>
              <ac:spMk id="40" creationId="{00000000-0000-0000-0000-000000000000}"/>
            </ac:spMkLst>
          </pc:spChg>
          <pc:spChg chg="mod">
            <ac:chgData name="GOMEZ, Paula" userId="c93cf399-3ed7-4230-9282-8831e3fe5ae7" providerId="ADAL" clId="{1AB88A42-E63A-4C10-914A-EDA11B9A473A}" dt="2023-06-09T06:14:17.528" v="0"/>
            <ac:spMkLst>
              <pc:docMk/>
              <pc:sldMasterMk cId="4284784006" sldId="2147483908"/>
              <pc:sldLayoutMk cId="2091181522" sldId="2147483910"/>
              <ac:spMk id="41" creationId="{00000000-0000-0000-0000-000000000000}"/>
            </ac:spMkLst>
          </pc:spChg>
          <pc:picChg chg="mod">
            <ac:chgData name="GOMEZ, Paula" userId="c93cf399-3ed7-4230-9282-8831e3fe5ae7" providerId="ADAL" clId="{1AB88A42-E63A-4C10-914A-EDA11B9A473A}" dt="2023-06-09T06:14:17.528" v="0"/>
            <ac:picMkLst>
              <pc:docMk/>
              <pc:sldMasterMk cId="4284784006" sldId="2147483908"/>
              <pc:sldLayoutMk cId="2091181522" sldId="2147483910"/>
              <ac:picMk id="35" creationId="{00000000-0000-0000-0000-000000000000}"/>
            </ac:picMkLst>
          </pc:picChg>
          <pc:picChg chg="mod">
            <ac:chgData name="GOMEZ, Paula" userId="c93cf399-3ed7-4230-9282-8831e3fe5ae7" providerId="ADAL" clId="{1AB88A42-E63A-4C10-914A-EDA11B9A473A}" dt="2023-06-09T06:14:17.528" v="0"/>
            <ac:picMkLst>
              <pc:docMk/>
              <pc:sldMasterMk cId="4284784006" sldId="2147483908"/>
              <pc:sldLayoutMk cId="2091181522" sldId="2147483910"/>
              <ac:picMk id="36"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4284784006" sldId="2147483908"/>
            <pc:sldLayoutMk cId="3444959102" sldId="2147483911"/>
          </pc:sldLayoutMkLst>
          <pc:spChg chg="mod">
            <ac:chgData name="GOMEZ, Paula" userId="c93cf399-3ed7-4230-9282-8831e3fe5ae7" providerId="ADAL" clId="{1AB88A42-E63A-4C10-914A-EDA11B9A473A}" dt="2023-06-09T06:14:17.528" v="0"/>
            <ac:spMkLst>
              <pc:docMk/>
              <pc:sldMasterMk cId="4284784006" sldId="2147483908"/>
              <pc:sldLayoutMk cId="3444959102" sldId="2147483911"/>
              <ac:spMk id="2" creationId="{5C788751-8783-30D9-7332-79B943EED9A6}"/>
            </ac:spMkLst>
          </pc:spChg>
          <pc:spChg chg="mod">
            <ac:chgData name="GOMEZ, Paula" userId="c93cf399-3ed7-4230-9282-8831e3fe5ae7" providerId="ADAL" clId="{1AB88A42-E63A-4C10-914A-EDA11B9A473A}" dt="2023-06-09T06:14:17.528" v="0"/>
            <ac:spMkLst>
              <pc:docMk/>
              <pc:sldMasterMk cId="4284784006" sldId="2147483908"/>
              <pc:sldLayoutMk cId="3444959102" sldId="2147483911"/>
              <ac:spMk id="3" creationId="{55B196B9-2B00-F761-ED18-9B6EC283314B}"/>
            </ac:spMkLst>
          </pc:spChg>
          <pc:spChg chg="mod">
            <ac:chgData name="GOMEZ, Paula" userId="c93cf399-3ed7-4230-9282-8831e3fe5ae7" providerId="ADAL" clId="{1AB88A42-E63A-4C10-914A-EDA11B9A473A}" dt="2023-06-09T06:14:17.528" v="0"/>
            <ac:spMkLst>
              <pc:docMk/>
              <pc:sldMasterMk cId="4284784006" sldId="2147483908"/>
              <pc:sldLayoutMk cId="3444959102" sldId="2147483911"/>
              <ac:spMk id="4" creationId="{4909EDA3-33F2-2F34-B53C-E46F730F57CC}"/>
            </ac:spMkLst>
          </pc:spChg>
          <pc:spChg chg="mod">
            <ac:chgData name="GOMEZ, Paula" userId="c93cf399-3ed7-4230-9282-8831e3fe5ae7" providerId="ADAL" clId="{1AB88A42-E63A-4C10-914A-EDA11B9A473A}" dt="2023-06-09T06:14:17.528" v="0"/>
            <ac:spMkLst>
              <pc:docMk/>
              <pc:sldMasterMk cId="4284784006" sldId="2147483908"/>
              <pc:sldLayoutMk cId="3444959102" sldId="2147483911"/>
              <ac:spMk id="53" creationId="{00000000-0000-0000-0000-000000000000}"/>
            </ac:spMkLst>
          </pc:spChg>
          <pc:spChg chg="mod">
            <ac:chgData name="GOMEZ, Paula" userId="c93cf399-3ed7-4230-9282-8831e3fe5ae7" providerId="ADAL" clId="{1AB88A42-E63A-4C10-914A-EDA11B9A473A}" dt="2023-06-09T06:14:17.528" v="0"/>
            <ac:spMkLst>
              <pc:docMk/>
              <pc:sldMasterMk cId="4284784006" sldId="2147483908"/>
              <pc:sldLayoutMk cId="3444959102" sldId="2147483911"/>
              <ac:spMk id="54" creationId="{00000000-0000-0000-0000-000000000000}"/>
            </ac:spMkLst>
          </pc:spChg>
          <pc:spChg chg="mod">
            <ac:chgData name="GOMEZ, Paula" userId="c93cf399-3ed7-4230-9282-8831e3fe5ae7" providerId="ADAL" clId="{1AB88A42-E63A-4C10-914A-EDA11B9A473A}" dt="2023-06-09T06:14:17.528" v="0"/>
            <ac:spMkLst>
              <pc:docMk/>
              <pc:sldMasterMk cId="4284784006" sldId="2147483908"/>
              <pc:sldLayoutMk cId="3444959102" sldId="2147483911"/>
              <ac:spMk id="55" creationId="{00000000-0000-0000-0000-000000000000}"/>
            </ac:spMkLst>
          </pc:spChg>
          <pc:spChg chg="mod">
            <ac:chgData name="GOMEZ, Paula" userId="c93cf399-3ed7-4230-9282-8831e3fe5ae7" providerId="ADAL" clId="{1AB88A42-E63A-4C10-914A-EDA11B9A473A}" dt="2023-06-09T06:14:17.528" v="0"/>
            <ac:spMkLst>
              <pc:docMk/>
              <pc:sldMasterMk cId="4284784006" sldId="2147483908"/>
              <pc:sldLayoutMk cId="3444959102" sldId="2147483911"/>
              <ac:spMk id="56" creationId="{00000000-0000-0000-0000-000000000000}"/>
            </ac:spMkLst>
          </pc:spChg>
          <pc:picChg chg="mod">
            <ac:chgData name="GOMEZ, Paula" userId="c93cf399-3ed7-4230-9282-8831e3fe5ae7" providerId="ADAL" clId="{1AB88A42-E63A-4C10-914A-EDA11B9A473A}" dt="2023-06-09T06:14:17.528" v="0"/>
            <ac:picMkLst>
              <pc:docMk/>
              <pc:sldMasterMk cId="4284784006" sldId="2147483908"/>
              <pc:sldLayoutMk cId="3444959102" sldId="2147483911"/>
              <ac:picMk id="48" creationId="{00000000-0000-0000-0000-000000000000}"/>
            </ac:picMkLst>
          </pc:picChg>
          <pc:picChg chg="mod">
            <ac:chgData name="GOMEZ, Paula" userId="c93cf399-3ed7-4230-9282-8831e3fe5ae7" providerId="ADAL" clId="{1AB88A42-E63A-4C10-914A-EDA11B9A473A}" dt="2023-06-09T06:14:17.528" v="0"/>
            <ac:picMkLst>
              <pc:docMk/>
              <pc:sldMasterMk cId="4284784006" sldId="2147483908"/>
              <pc:sldLayoutMk cId="3444959102" sldId="2147483911"/>
              <ac:picMk id="49"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4284784006" sldId="2147483908"/>
            <pc:sldLayoutMk cId="1657871203" sldId="2147483912"/>
          </pc:sldLayoutMkLst>
          <pc:spChg chg="mod">
            <ac:chgData name="GOMEZ, Paula" userId="c93cf399-3ed7-4230-9282-8831e3fe5ae7" providerId="ADAL" clId="{1AB88A42-E63A-4C10-914A-EDA11B9A473A}" dt="2023-06-09T06:14:17.528" v="0"/>
            <ac:spMkLst>
              <pc:docMk/>
              <pc:sldMasterMk cId="4284784006" sldId="2147483908"/>
              <pc:sldLayoutMk cId="1657871203" sldId="2147483912"/>
              <ac:spMk id="2" creationId="{5F2CF4C4-123C-E623-1987-C5CFFC836763}"/>
            </ac:spMkLst>
          </pc:spChg>
          <pc:spChg chg="mod">
            <ac:chgData name="GOMEZ, Paula" userId="c93cf399-3ed7-4230-9282-8831e3fe5ae7" providerId="ADAL" clId="{1AB88A42-E63A-4C10-914A-EDA11B9A473A}" dt="2023-06-09T06:14:17.528" v="0"/>
            <ac:spMkLst>
              <pc:docMk/>
              <pc:sldMasterMk cId="4284784006" sldId="2147483908"/>
              <pc:sldLayoutMk cId="1657871203" sldId="2147483912"/>
              <ac:spMk id="3" creationId="{6D5B15B0-0E4C-E0FF-C4CF-252ECB0585EE}"/>
            </ac:spMkLst>
          </pc:spChg>
          <pc:spChg chg="mod">
            <ac:chgData name="GOMEZ, Paula" userId="c93cf399-3ed7-4230-9282-8831e3fe5ae7" providerId="ADAL" clId="{1AB88A42-E63A-4C10-914A-EDA11B9A473A}" dt="2023-06-09T06:14:17.528" v="0"/>
            <ac:spMkLst>
              <pc:docMk/>
              <pc:sldMasterMk cId="4284784006" sldId="2147483908"/>
              <pc:sldLayoutMk cId="1657871203" sldId="2147483912"/>
              <ac:spMk id="4" creationId="{19E3078C-E7A6-40DC-BCAB-525FBEA9E140}"/>
            </ac:spMkLst>
          </pc:spChg>
          <pc:spChg chg="mod">
            <ac:chgData name="GOMEZ, Paula" userId="c93cf399-3ed7-4230-9282-8831e3fe5ae7" providerId="ADAL" clId="{1AB88A42-E63A-4C10-914A-EDA11B9A473A}" dt="2023-06-09T06:14:17.528" v="0"/>
            <ac:spMkLst>
              <pc:docMk/>
              <pc:sldMasterMk cId="4284784006" sldId="2147483908"/>
              <pc:sldLayoutMk cId="1657871203" sldId="2147483912"/>
              <ac:spMk id="69" creationId="{00000000-0000-0000-0000-000000000000}"/>
            </ac:spMkLst>
          </pc:spChg>
          <pc:spChg chg="mod">
            <ac:chgData name="GOMEZ, Paula" userId="c93cf399-3ed7-4230-9282-8831e3fe5ae7" providerId="ADAL" clId="{1AB88A42-E63A-4C10-914A-EDA11B9A473A}" dt="2023-06-09T06:14:17.528" v="0"/>
            <ac:spMkLst>
              <pc:docMk/>
              <pc:sldMasterMk cId="4284784006" sldId="2147483908"/>
              <pc:sldLayoutMk cId="1657871203" sldId="2147483912"/>
              <ac:spMk id="70" creationId="{00000000-0000-0000-0000-000000000000}"/>
            </ac:spMkLst>
          </pc:spChg>
          <pc:spChg chg="mod">
            <ac:chgData name="GOMEZ, Paula" userId="c93cf399-3ed7-4230-9282-8831e3fe5ae7" providerId="ADAL" clId="{1AB88A42-E63A-4C10-914A-EDA11B9A473A}" dt="2023-06-09T06:14:17.528" v="0"/>
            <ac:spMkLst>
              <pc:docMk/>
              <pc:sldMasterMk cId="4284784006" sldId="2147483908"/>
              <pc:sldLayoutMk cId="1657871203" sldId="2147483912"/>
              <ac:spMk id="71" creationId="{00000000-0000-0000-0000-000000000000}"/>
            </ac:spMkLst>
          </pc:spChg>
          <pc:picChg chg="mod">
            <ac:chgData name="GOMEZ, Paula" userId="c93cf399-3ed7-4230-9282-8831e3fe5ae7" providerId="ADAL" clId="{1AB88A42-E63A-4C10-914A-EDA11B9A473A}" dt="2023-06-09T06:14:17.528" v="0"/>
            <ac:picMkLst>
              <pc:docMk/>
              <pc:sldMasterMk cId="4284784006" sldId="2147483908"/>
              <pc:sldLayoutMk cId="1657871203" sldId="2147483912"/>
              <ac:picMk id="63" creationId="{00000000-0000-0000-0000-000000000000}"/>
            </ac:picMkLst>
          </pc:picChg>
          <pc:picChg chg="mod">
            <ac:chgData name="GOMEZ, Paula" userId="c93cf399-3ed7-4230-9282-8831e3fe5ae7" providerId="ADAL" clId="{1AB88A42-E63A-4C10-914A-EDA11B9A473A}" dt="2023-06-09T06:14:17.528" v="0"/>
            <ac:picMkLst>
              <pc:docMk/>
              <pc:sldMasterMk cId="4284784006" sldId="2147483908"/>
              <pc:sldLayoutMk cId="1657871203" sldId="2147483912"/>
              <ac:picMk id="64" creationId="{00000000-0000-0000-0000-000000000000}"/>
            </ac:picMkLst>
          </pc:picChg>
          <pc:picChg chg="mod">
            <ac:chgData name="GOMEZ, Paula" userId="c93cf399-3ed7-4230-9282-8831e3fe5ae7" providerId="ADAL" clId="{1AB88A42-E63A-4C10-914A-EDA11B9A473A}" dt="2023-06-09T06:14:17.528" v="0"/>
            <ac:picMkLst>
              <pc:docMk/>
              <pc:sldMasterMk cId="4284784006" sldId="2147483908"/>
              <pc:sldLayoutMk cId="1657871203" sldId="2147483912"/>
              <ac:picMk id="65"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4284784006" sldId="2147483908"/>
            <pc:sldLayoutMk cId="2788733870" sldId="2147483913"/>
          </pc:sldLayoutMkLst>
          <pc:spChg chg="mod">
            <ac:chgData name="GOMEZ, Paula" userId="c93cf399-3ed7-4230-9282-8831e3fe5ae7" providerId="ADAL" clId="{1AB88A42-E63A-4C10-914A-EDA11B9A473A}" dt="2023-06-09T06:14:17.528" v="0"/>
            <ac:spMkLst>
              <pc:docMk/>
              <pc:sldMasterMk cId="4284784006" sldId="2147483908"/>
              <pc:sldLayoutMk cId="2788733870" sldId="2147483913"/>
              <ac:spMk id="2" creationId="{17233C53-D6E1-2985-E9C6-E0D6FCCDDB8B}"/>
            </ac:spMkLst>
          </pc:spChg>
          <pc:spChg chg="mod">
            <ac:chgData name="GOMEZ, Paula" userId="c93cf399-3ed7-4230-9282-8831e3fe5ae7" providerId="ADAL" clId="{1AB88A42-E63A-4C10-914A-EDA11B9A473A}" dt="2023-06-09T06:14:17.528" v="0"/>
            <ac:spMkLst>
              <pc:docMk/>
              <pc:sldMasterMk cId="4284784006" sldId="2147483908"/>
              <pc:sldLayoutMk cId="2788733870" sldId="2147483913"/>
              <ac:spMk id="3" creationId="{07481F3E-6E7A-AF7C-4894-7C0BF70DACF9}"/>
            </ac:spMkLst>
          </pc:spChg>
          <pc:spChg chg="mod">
            <ac:chgData name="GOMEZ, Paula" userId="c93cf399-3ed7-4230-9282-8831e3fe5ae7" providerId="ADAL" clId="{1AB88A42-E63A-4C10-914A-EDA11B9A473A}" dt="2023-06-09T06:14:17.528" v="0"/>
            <ac:spMkLst>
              <pc:docMk/>
              <pc:sldMasterMk cId="4284784006" sldId="2147483908"/>
              <pc:sldLayoutMk cId="2788733870" sldId="2147483913"/>
              <ac:spMk id="4" creationId="{3F968017-D776-91F4-4377-1F853AF053AF}"/>
            </ac:spMkLst>
          </pc:spChg>
          <pc:spChg chg="mod">
            <ac:chgData name="GOMEZ, Paula" userId="c93cf399-3ed7-4230-9282-8831e3fe5ae7" providerId="ADAL" clId="{1AB88A42-E63A-4C10-914A-EDA11B9A473A}" dt="2023-06-09T06:14:17.528" v="0"/>
            <ac:spMkLst>
              <pc:docMk/>
              <pc:sldMasterMk cId="4284784006" sldId="2147483908"/>
              <pc:sldLayoutMk cId="2788733870" sldId="2147483913"/>
              <ac:spMk id="83" creationId="{00000000-0000-0000-0000-000000000000}"/>
            </ac:spMkLst>
          </pc:spChg>
          <pc:spChg chg="mod">
            <ac:chgData name="GOMEZ, Paula" userId="c93cf399-3ed7-4230-9282-8831e3fe5ae7" providerId="ADAL" clId="{1AB88A42-E63A-4C10-914A-EDA11B9A473A}" dt="2023-06-09T06:14:17.528" v="0"/>
            <ac:spMkLst>
              <pc:docMk/>
              <pc:sldMasterMk cId="4284784006" sldId="2147483908"/>
              <pc:sldLayoutMk cId="2788733870" sldId="2147483913"/>
              <ac:spMk id="84" creationId="{00000000-0000-0000-0000-000000000000}"/>
            </ac:spMkLst>
          </pc:spChg>
          <pc:spChg chg="mod">
            <ac:chgData name="GOMEZ, Paula" userId="c93cf399-3ed7-4230-9282-8831e3fe5ae7" providerId="ADAL" clId="{1AB88A42-E63A-4C10-914A-EDA11B9A473A}" dt="2023-06-09T06:14:17.528" v="0"/>
            <ac:spMkLst>
              <pc:docMk/>
              <pc:sldMasterMk cId="4284784006" sldId="2147483908"/>
              <pc:sldLayoutMk cId="2788733870" sldId="2147483913"/>
              <ac:spMk id="85" creationId="{00000000-0000-0000-0000-000000000000}"/>
            </ac:spMkLst>
          </pc:spChg>
          <pc:spChg chg="mod">
            <ac:chgData name="GOMEZ, Paula" userId="c93cf399-3ed7-4230-9282-8831e3fe5ae7" providerId="ADAL" clId="{1AB88A42-E63A-4C10-914A-EDA11B9A473A}" dt="2023-06-09T06:14:17.528" v="0"/>
            <ac:spMkLst>
              <pc:docMk/>
              <pc:sldMasterMk cId="4284784006" sldId="2147483908"/>
              <pc:sldLayoutMk cId="2788733870" sldId="2147483913"/>
              <ac:spMk id="86" creationId="{00000000-0000-0000-0000-000000000000}"/>
            </ac:spMkLst>
          </pc:spChg>
          <pc:picChg chg="mod">
            <ac:chgData name="GOMEZ, Paula" userId="c93cf399-3ed7-4230-9282-8831e3fe5ae7" providerId="ADAL" clId="{1AB88A42-E63A-4C10-914A-EDA11B9A473A}" dt="2023-06-09T06:14:17.528" v="0"/>
            <ac:picMkLst>
              <pc:docMk/>
              <pc:sldMasterMk cId="4284784006" sldId="2147483908"/>
              <pc:sldLayoutMk cId="2788733870" sldId="2147483913"/>
              <ac:picMk id="78" creationId="{00000000-0000-0000-0000-000000000000}"/>
            </ac:picMkLst>
          </pc:picChg>
          <pc:picChg chg="mod">
            <ac:chgData name="GOMEZ, Paula" userId="c93cf399-3ed7-4230-9282-8831e3fe5ae7" providerId="ADAL" clId="{1AB88A42-E63A-4C10-914A-EDA11B9A473A}" dt="2023-06-09T06:14:17.528" v="0"/>
            <ac:picMkLst>
              <pc:docMk/>
              <pc:sldMasterMk cId="4284784006" sldId="2147483908"/>
              <pc:sldLayoutMk cId="2788733870" sldId="2147483913"/>
              <ac:picMk id="79" creationId="{00000000-0000-0000-0000-000000000000}"/>
            </ac:picMkLst>
          </pc:picChg>
          <pc:picChg chg="mod">
            <ac:chgData name="GOMEZ, Paula" userId="c93cf399-3ed7-4230-9282-8831e3fe5ae7" providerId="ADAL" clId="{1AB88A42-E63A-4C10-914A-EDA11B9A473A}" dt="2023-06-09T06:14:17.528" v="0"/>
            <ac:picMkLst>
              <pc:docMk/>
              <pc:sldMasterMk cId="4284784006" sldId="2147483908"/>
              <pc:sldLayoutMk cId="2788733870" sldId="2147483913"/>
              <ac:picMk id="80"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4284784006" sldId="2147483908"/>
            <pc:sldLayoutMk cId="2115282989" sldId="2147483914"/>
          </pc:sldLayoutMkLst>
          <pc:spChg chg="mod">
            <ac:chgData name="GOMEZ, Paula" userId="c93cf399-3ed7-4230-9282-8831e3fe5ae7" providerId="ADAL" clId="{1AB88A42-E63A-4C10-914A-EDA11B9A473A}" dt="2023-06-09T06:14:17.528" v="0"/>
            <ac:spMkLst>
              <pc:docMk/>
              <pc:sldMasterMk cId="4284784006" sldId="2147483908"/>
              <pc:sldLayoutMk cId="2115282989" sldId="2147483914"/>
              <ac:spMk id="2" creationId="{570F74CB-5E12-EE5A-0E64-5416B098E9D8}"/>
            </ac:spMkLst>
          </pc:spChg>
          <pc:spChg chg="mod">
            <ac:chgData name="GOMEZ, Paula" userId="c93cf399-3ed7-4230-9282-8831e3fe5ae7" providerId="ADAL" clId="{1AB88A42-E63A-4C10-914A-EDA11B9A473A}" dt="2023-06-09T06:14:17.528" v="0"/>
            <ac:spMkLst>
              <pc:docMk/>
              <pc:sldMasterMk cId="4284784006" sldId="2147483908"/>
              <pc:sldLayoutMk cId="2115282989" sldId="2147483914"/>
              <ac:spMk id="3" creationId="{59D75238-86E9-E54D-E804-C0BD72FDB8D2}"/>
            </ac:spMkLst>
          </pc:spChg>
          <pc:spChg chg="mod">
            <ac:chgData name="GOMEZ, Paula" userId="c93cf399-3ed7-4230-9282-8831e3fe5ae7" providerId="ADAL" clId="{1AB88A42-E63A-4C10-914A-EDA11B9A473A}" dt="2023-06-09T06:14:17.528" v="0"/>
            <ac:spMkLst>
              <pc:docMk/>
              <pc:sldMasterMk cId="4284784006" sldId="2147483908"/>
              <pc:sldLayoutMk cId="2115282989" sldId="2147483914"/>
              <ac:spMk id="4" creationId="{AEEADD17-B77E-D158-E48E-767DFAA8D497}"/>
            </ac:spMkLst>
          </pc:spChg>
          <pc:spChg chg="mod">
            <ac:chgData name="GOMEZ, Paula" userId="c93cf399-3ed7-4230-9282-8831e3fe5ae7" providerId="ADAL" clId="{1AB88A42-E63A-4C10-914A-EDA11B9A473A}" dt="2023-06-09T06:14:17.528" v="0"/>
            <ac:spMkLst>
              <pc:docMk/>
              <pc:sldMasterMk cId="4284784006" sldId="2147483908"/>
              <pc:sldLayoutMk cId="2115282989" sldId="2147483914"/>
              <ac:spMk id="5" creationId="{F2ACECC9-96F5-2B36-7224-5C3B9D008427}"/>
            </ac:spMkLst>
          </pc:spChg>
          <pc:spChg chg="mod">
            <ac:chgData name="GOMEZ, Paula" userId="c93cf399-3ed7-4230-9282-8831e3fe5ae7" providerId="ADAL" clId="{1AB88A42-E63A-4C10-914A-EDA11B9A473A}" dt="2023-06-09T06:14:17.528" v="0"/>
            <ac:spMkLst>
              <pc:docMk/>
              <pc:sldMasterMk cId="4284784006" sldId="2147483908"/>
              <pc:sldLayoutMk cId="2115282989" sldId="2147483914"/>
              <ac:spMk id="100" creationId="{00000000-0000-0000-0000-000000000000}"/>
            </ac:spMkLst>
          </pc:spChg>
          <pc:spChg chg="mod">
            <ac:chgData name="GOMEZ, Paula" userId="c93cf399-3ed7-4230-9282-8831e3fe5ae7" providerId="ADAL" clId="{1AB88A42-E63A-4C10-914A-EDA11B9A473A}" dt="2023-06-09T06:14:17.528" v="0"/>
            <ac:spMkLst>
              <pc:docMk/>
              <pc:sldMasterMk cId="4284784006" sldId="2147483908"/>
              <pc:sldLayoutMk cId="2115282989" sldId="2147483914"/>
              <ac:spMk id="101" creationId="{00000000-0000-0000-0000-000000000000}"/>
            </ac:spMkLst>
          </pc:spChg>
          <pc:spChg chg="mod">
            <ac:chgData name="GOMEZ, Paula" userId="c93cf399-3ed7-4230-9282-8831e3fe5ae7" providerId="ADAL" clId="{1AB88A42-E63A-4C10-914A-EDA11B9A473A}" dt="2023-06-09T06:14:17.528" v="0"/>
            <ac:spMkLst>
              <pc:docMk/>
              <pc:sldMasterMk cId="4284784006" sldId="2147483908"/>
              <pc:sldLayoutMk cId="2115282989" sldId="2147483914"/>
              <ac:spMk id="102" creationId="{00000000-0000-0000-0000-000000000000}"/>
            </ac:spMkLst>
          </pc:spChg>
          <pc:picChg chg="mod">
            <ac:chgData name="GOMEZ, Paula" userId="c93cf399-3ed7-4230-9282-8831e3fe5ae7" providerId="ADAL" clId="{1AB88A42-E63A-4C10-914A-EDA11B9A473A}" dt="2023-06-09T06:14:17.528" v="0"/>
            <ac:picMkLst>
              <pc:docMk/>
              <pc:sldMasterMk cId="4284784006" sldId="2147483908"/>
              <pc:sldLayoutMk cId="2115282989" sldId="2147483914"/>
              <ac:picMk id="94" creationId="{00000000-0000-0000-0000-000000000000}"/>
            </ac:picMkLst>
          </pc:picChg>
          <pc:picChg chg="mod">
            <ac:chgData name="GOMEZ, Paula" userId="c93cf399-3ed7-4230-9282-8831e3fe5ae7" providerId="ADAL" clId="{1AB88A42-E63A-4C10-914A-EDA11B9A473A}" dt="2023-06-09T06:14:17.528" v="0"/>
            <ac:picMkLst>
              <pc:docMk/>
              <pc:sldMasterMk cId="4284784006" sldId="2147483908"/>
              <pc:sldLayoutMk cId="2115282989" sldId="2147483914"/>
              <ac:picMk id="95" creationId="{00000000-0000-0000-0000-000000000000}"/>
            </ac:picMkLst>
          </pc:picChg>
          <pc:picChg chg="mod">
            <ac:chgData name="GOMEZ, Paula" userId="c93cf399-3ed7-4230-9282-8831e3fe5ae7" providerId="ADAL" clId="{1AB88A42-E63A-4C10-914A-EDA11B9A473A}" dt="2023-06-09T06:14:17.528" v="0"/>
            <ac:picMkLst>
              <pc:docMk/>
              <pc:sldMasterMk cId="4284784006" sldId="2147483908"/>
              <pc:sldLayoutMk cId="2115282989" sldId="2147483914"/>
              <ac:picMk id="96"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2447808092" sldId="2147484864"/>
            <pc:sldLayoutMk cId="2598435476" sldId="2147483915"/>
          </pc:sldLayoutMkLst>
          <pc:spChg chg="mod">
            <ac:chgData name="GOMEZ, Paula" userId="c93cf399-3ed7-4230-9282-8831e3fe5ae7" providerId="ADAL" clId="{1AB88A42-E63A-4C10-914A-EDA11B9A473A}" dt="2023-06-09T06:14:17.528" v="0"/>
            <ac:spMkLst>
              <pc:docMk/>
              <pc:sldMasterMk cId="2447808092" sldId="2147484864"/>
              <pc:sldLayoutMk cId="2598435476" sldId="2147483915"/>
              <ac:spMk id="2" creationId="{30C426FF-A834-7006-DA55-9FB2BA066E2A}"/>
            </ac:spMkLst>
          </pc:spChg>
          <pc:spChg chg="mod">
            <ac:chgData name="GOMEZ, Paula" userId="c93cf399-3ed7-4230-9282-8831e3fe5ae7" providerId="ADAL" clId="{1AB88A42-E63A-4C10-914A-EDA11B9A473A}" dt="2023-06-09T06:14:17.528" v="0"/>
            <ac:spMkLst>
              <pc:docMk/>
              <pc:sldMasterMk cId="2447808092" sldId="2147484864"/>
              <pc:sldLayoutMk cId="2598435476" sldId="2147483915"/>
              <ac:spMk id="3" creationId="{F741D47E-45FF-0124-0CA1-37443E125177}"/>
            </ac:spMkLst>
          </pc:spChg>
          <pc:spChg chg="mod">
            <ac:chgData name="GOMEZ, Paula" userId="c93cf399-3ed7-4230-9282-8831e3fe5ae7" providerId="ADAL" clId="{1AB88A42-E63A-4C10-914A-EDA11B9A473A}" dt="2023-06-09T06:14:17.528" v="0"/>
            <ac:spMkLst>
              <pc:docMk/>
              <pc:sldMasterMk cId="2447808092" sldId="2147484864"/>
              <pc:sldLayoutMk cId="2598435476" sldId="2147483915"/>
              <ac:spMk id="4" creationId="{92E73A74-BE7A-5DF2-E2AD-F766DC654C88}"/>
            </ac:spMkLst>
          </pc:spChg>
          <pc:spChg chg="mod">
            <ac:chgData name="GOMEZ, Paula" userId="c93cf399-3ed7-4230-9282-8831e3fe5ae7" providerId="ADAL" clId="{1AB88A42-E63A-4C10-914A-EDA11B9A473A}" dt="2023-06-09T06:14:17.528" v="0"/>
            <ac:spMkLst>
              <pc:docMk/>
              <pc:sldMasterMk cId="2447808092" sldId="2147484864"/>
              <pc:sldLayoutMk cId="2598435476" sldId="2147483915"/>
              <ac:spMk id="5" creationId="{5D2C6A24-8EE6-9D03-271B-CDAE92BD571F}"/>
            </ac:spMkLst>
          </pc:spChg>
          <pc:spChg chg="mod">
            <ac:chgData name="GOMEZ, Paula" userId="c93cf399-3ed7-4230-9282-8831e3fe5ae7" providerId="ADAL" clId="{1AB88A42-E63A-4C10-914A-EDA11B9A473A}" dt="2023-06-09T06:14:17.528" v="0"/>
            <ac:spMkLst>
              <pc:docMk/>
              <pc:sldMasterMk cId="2447808092" sldId="2147484864"/>
              <pc:sldLayoutMk cId="2598435476" sldId="2147483915"/>
              <ac:spMk id="6" creationId="{4010979B-AC9E-B7E3-1664-1C7CEC0683F7}"/>
            </ac:spMkLst>
          </pc:spChg>
          <pc:spChg chg="mod">
            <ac:chgData name="GOMEZ, Paula" userId="c93cf399-3ed7-4230-9282-8831e3fe5ae7" providerId="ADAL" clId="{1AB88A42-E63A-4C10-914A-EDA11B9A473A}" dt="2023-06-09T06:14:17.528" v="0"/>
            <ac:spMkLst>
              <pc:docMk/>
              <pc:sldMasterMk cId="2447808092" sldId="2147484864"/>
              <pc:sldLayoutMk cId="2598435476" sldId="2147483915"/>
              <ac:spMk id="118" creationId="{00000000-0000-0000-0000-000000000000}"/>
            </ac:spMkLst>
          </pc:spChg>
          <pc:spChg chg="mod">
            <ac:chgData name="GOMEZ, Paula" userId="c93cf399-3ed7-4230-9282-8831e3fe5ae7" providerId="ADAL" clId="{1AB88A42-E63A-4C10-914A-EDA11B9A473A}" dt="2023-06-09T06:14:17.528" v="0"/>
            <ac:spMkLst>
              <pc:docMk/>
              <pc:sldMasterMk cId="2447808092" sldId="2147484864"/>
              <pc:sldLayoutMk cId="2598435476" sldId="2147483915"/>
              <ac:spMk id="119" creationId="{00000000-0000-0000-0000-000000000000}"/>
            </ac:spMkLst>
          </pc:spChg>
          <pc:picChg chg="mod">
            <ac:chgData name="GOMEZ, Paula" userId="c93cf399-3ed7-4230-9282-8831e3fe5ae7" providerId="ADAL" clId="{1AB88A42-E63A-4C10-914A-EDA11B9A473A}" dt="2023-06-09T06:14:17.528" v="0"/>
            <ac:picMkLst>
              <pc:docMk/>
              <pc:sldMasterMk cId="2447808092" sldId="2147484864"/>
              <pc:sldLayoutMk cId="2598435476" sldId="2147483915"/>
              <ac:picMk id="110" creationId="{00000000-0000-0000-0000-000000000000}"/>
            </ac:picMkLst>
          </pc:picChg>
          <pc:picChg chg="mod">
            <ac:chgData name="GOMEZ, Paula" userId="c93cf399-3ed7-4230-9282-8831e3fe5ae7" providerId="ADAL" clId="{1AB88A42-E63A-4C10-914A-EDA11B9A473A}" dt="2023-06-09T06:14:17.528" v="0"/>
            <ac:picMkLst>
              <pc:docMk/>
              <pc:sldMasterMk cId="2447808092" sldId="2147484864"/>
              <pc:sldLayoutMk cId="2598435476" sldId="2147483915"/>
              <ac:picMk id="111" creationId="{00000000-0000-0000-0000-000000000000}"/>
            </ac:picMkLst>
          </pc:picChg>
          <pc:picChg chg="mod">
            <ac:chgData name="GOMEZ, Paula" userId="c93cf399-3ed7-4230-9282-8831e3fe5ae7" providerId="ADAL" clId="{1AB88A42-E63A-4C10-914A-EDA11B9A473A}" dt="2023-06-09T06:14:17.528" v="0"/>
            <ac:picMkLst>
              <pc:docMk/>
              <pc:sldMasterMk cId="2447808092" sldId="2147484864"/>
              <pc:sldLayoutMk cId="2598435476" sldId="2147483915"/>
              <ac:picMk id="112"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4284784006" sldId="2147483908"/>
            <pc:sldLayoutMk cId="535541316" sldId="2147483916"/>
          </pc:sldLayoutMkLst>
          <pc:spChg chg="mod">
            <ac:chgData name="GOMEZ, Paula" userId="c93cf399-3ed7-4230-9282-8831e3fe5ae7" providerId="ADAL" clId="{1AB88A42-E63A-4C10-914A-EDA11B9A473A}" dt="2023-06-09T06:14:17.528" v="0"/>
            <ac:spMkLst>
              <pc:docMk/>
              <pc:sldMasterMk cId="4284784006" sldId="2147483908"/>
              <pc:sldLayoutMk cId="535541316" sldId="2147483916"/>
              <ac:spMk id="2" creationId="{E27D7EE1-7A2F-D4BC-95AB-3459BD650BCD}"/>
            </ac:spMkLst>
          </pc:spChg>
          <pc:spChg chg="mod">
            <ac:chgData name="GOMEZ, Paula" userId="c93cf399-3ed7-4230-9282-8831e3fe5ae7" providerId="ADAL" clId="{1AB88A42-E63A-4C10-914A-EDA11B9A473A}" dt="2023-06-09T06:14:17.528" v="0"/>
            <ac:spMkLst>
              <pc:docMk/>
              <pc:sldMasterMk cId="4284784006" sldId="2147483908"/>
              <pc:sldLayoutMk cId="535541316" sldId="2147483916"/>
              <ac:spMk id="3" creationId="{2DB5A54D-1C7A-C97D-ECF1-27889EB20044}"/>
            </ac:spMkLst>
          </pc:spChg>
          <pc:spChg chg="mod">
            <ac:chgData name="GOMEZ, Paula" userId="c93cf399-3ed7-4230-9282-8831e3fe5ae7" providerId="ADAL" clId="{1AB88A42-E63A-4C10-914A-EDA11B9A473A}" dt="2023-06-09T06:14:17.528" v="0"/>
            <ac:spMkLst>
              <pc:docMk/>
              <pc:sldMasterMk cId="4284784006" sldId="2147483908"/>
              <pc:sldLayoutMk cId="535541316" sldId="2147483916"/>
              <ac:spMk id="4" creationId="{2C23B2E3-809B-6714-7386-DC96C586D2B6}"/>
            </ac:spMkLst>
          </pc:spChg>
          <pc:spChg chg="mod">
            <ac:chgData name="GOMEZ, Paula" userId="c93cf399-3ed7-4230-9282-8831e3fe5ae7" providerId="ADAL" clId="{1AB88A42-E63A-4C10-914A-EDA11B9A473A}" dt="2023-06-09T06:14:17.528" v="0"/>
            <ac:spMkLst>
              <pc:docMk/>
              <pc:sldMasterMk cId="4284784006" sldId="2147483908"/>
              <pc:sldLayoutMk cId="535541316" sldId="2147483916"/>
              <ac:spMk id="5" creationId="{9697DACD-AED4-B51D-3AD9-F5889610F936}"/>
            </ac:spMkLst>
          </pc:spChg>
          <pc:spChg chg="mod">
            <ac:chgData name="GOMEZ, Paula" userId="c93cf399-3ed7-4230-9282-8831e3fe5ae7" providerId="ADAL" clId="{1AB88A42-E63A-4C10-914A-EDA11B9A473A}" dt="2023-06-09T06:14:17.528" v="0"/>
            <ac:spMkLst>
              <pc:docMk/>
              <pc:sldMasterMk cId="4284784006" sldId="2147483908"/>
              <pc:sldLayoutMk cId="535541316" sldId="2147483916"/>
              <ac:spMk id="133" creationId="{00000000-0000-0000-0000-000000000000}"/>
            </ac:spMkLst>
          </pc:spChg>
          <pc:spChg chg="mod">
            <ac:chgData name="GOMEZ, Paula" userId="c93cf399-3ed7-4230-9282-8831e3fe5ae7" providerId="ADAL" clId="{1AB88A42-E63A-4C10-914A-EDA11B9A473A}" dt="2023-06-09T06:14:17.528" v="0"/>
            <ac:spMkLst>
              <pc:docMk/>
              <pc:sldMasterMk cId="4284784006" sldId="2147483908"/>
              <pc:sldLayoutMk cId="535541316" sldId="2147483916"/>
              <ac:spMk id="134" creationId="{00000000-0000-0000-0000-000000000000}"/>
            </ac:spMkLst>
          </pc:spChg>
          <pc:spChg chg="mod">
            <ac:chgData name="GOMEZ, Paula" userId="c93cf399-3ed7-4230-9282-8831e3fe5ae7" providerId="ADAL" clId="{1AB88A42-E63A-4C10-914A-EDA11B9A473A}" dt="2023-06-09T06:14:17.528" v="0"/>
            <ac:spMkLst>
              <pc:docMk/>
              <pc:sldMasterMk cId="4284784006" sldId="2147483908"/>
              <pc:sldLayoutMk cId="535541316" sldId="2147483916"/>
              <ac:spMk id="135" creationId="{00000000-0000-0000-0000-000000000000}"/>
            </ac:spMkLst>
          </pc:spChg>
          <pc:picChg chg="mod">
            <ac:chgData name="GOMEZ, Paula" userId="c93cf399-3ed7-4230-9282-8831e3fe5ae7" providerId="ADAL" clId="{1AB88A42-E63A-4C10-914A-EDA11B9A473A}" dt="2023-06-09T06:14:17.528" v="0"/>
            <ac:picMkLst>
              <pc:docMk/>
              <pc:sldMasterMk cId="4284784006" sldId="2147483908"/>
              <pc:sldLayoutMk cId="535541316" sldId="2147483916"/>
              <ac:picMk id="126" creationId="{00000000-0000-0000-0000-000000000000}"/>
            </ac:picMkLst>
          </pc:picChg>
          <pc:picChg chg="mod">
            <ac:chgData name="GOMEZ, Paula" userId="c93cf399-3ed7-4230-9282-8831e3fe5ae7" providerId="ADAL" clId="{1AB88A42-E63A-4C10-914A-EDA11B9A473A}" dt="2023-06-09T06:14:17.528" v="0"/>
            <ac:picMkLst>
              <pc:docMk/>
              <pc:sldMasterMk cId="4284784006" sldId="2147483908"/>
              <pc:sldLayoutMk cId="535541316" sldId="2147483916"/>
              <ac:picMk id="127" creationId="{00000000-0000-0000-0000-000000000000}"/>
            </ac:picMkLst>
          </pc:picChg>
          <pc:picChg chg="mod">
            <ac:chgData name="GOMEZ, Paula" userId="c93cf399-3ed7-4230-9282-8831e3fe5ae7" providerId="ADAL" clId="{1AB88A42-E63A-4C10-914A-EDA11B9A473A}" dt="2023-06-09T06:14:17.528" v="0"/>
            <ac:picMkLst>
              <pc:docMk/>
              <pc:sldMasterMk cId="4284784006" sldId="2147483908"/>
              <pc:sldLayoutMk cId="535541316" sldId="2147483916"/>
              <ac:picMk id="128"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4284784006" sldId="2147483908"/>
            <pc:sldLayoutMk cId="1973169259" sldId="2147483917"/>
          </pc:sldLayoutMkLst>
          <pc:spChg chg="mod">
            <ac:chgData name="GOMEZ, Paula" userId="c93cf399-3ed7-4230-9282-8831e3fe5ae7" providerId="ADAL" clId="{1AB88A42-E63A-4C10-914A-EDA11B9A473A}" dt="2023-06-09T06:14:17.528" v="0"/>
            <ac:spMkLst>
              <pc:docMk/>
              <pc:sldMasterMk cId="4284784006" sldId="2147483908"/>
              <pc:sldLayoutMk cId="1973169259" sldId="2147483917"/>
              <ac:spMk id="2" creationId="{6DE7C516-78AD-8CEB-FCD8-BED43435741B}"/>
            </ac:spMkLst>
          </pc:spChg>
          <pc:spChg chg="mod">
            <ac:chgData name="GOMEZ, Paula" userId="c93cf399-3ed7-4230-9282-8831e3fe5ae7" providerId="ADAL" clId="{1AB88A42-E63A-4C10-914A-EDA11B9A473A}" dt="2023-06-09T06:14:17.528" v="0"/>
            <ac:spMkLst>
              <pc:docMk/>
              <pc:sldMasterMk cId="4284784006" sldId="2147483908"/>
              <pc:sldLayoutMk cId="1973169259" sldId="2147483917"/>
              <ac:spMk id="3" creationId="{F0E4E342-BE01-8B3D-D700-7D3B35B14054}"/>
            </ac:spMkLst>
          </pc:spChg>
          <pc:spChg chg="mod">
            <ac:chgData name="GOMEZ, Paula" userId="c93cf399-3ed7-4230-9282-8831e3fe5ae7" providerId="ADAL" clId="{1AB88A42-E63A-4C10-914A-EDA11B9A473A}" dt="2023-06-09T06:14:17.528" v="0"/>
            <ac:spMkLst>
              <pc:docMk/>
              <pc:sldMasterMk cId="4284784006" sldId="2147483908"/>
              <pc:sldLayoutMk cId="1973169259" sldId="2147483917"/>
              <ac:spMk id="4" creationId="{8CA299EC-83C4-72C8-5797-B237B0CE64EF}"/>
            </ac:spMkLst>
          </pc:spChg>
          <pc:spChg chg="mod">
            <ac:chgData name="GOMEZ, Paula" userId="c93cf399-3ed7-4230-9282-8831e3fe5ae7" providerId="ADAL" clId="{1AB88A42-E63A-4C10-914A-EDA11B9A473A}" dt="2023-06-09T06:14:17.528" v="0"/>
            <ac:spMkLst>
              <pc:docMk/>
              <pc:sldMasterMk cId="4284784006" sldId="2147483908"/>
              <pc:sldLayoutMk cId="1973169259" sldId="2147483917"/>
              <ac:spMk id="5" creationId="{56704EEB-D080-D9CF-53EC-D974B139490A}"/>
            </ac:spMkLst>
          </pc:spChg>
          <pc:spChg chg="mod">
            <ac:chgData name="GOMEZ, Paula" userId="c93cf399-3ed7-4230-9282-8831e3fe5ae7" providerId="ADAL" clId="{1AB88A42-E63A-4C10-914A-EDA11B9A473A}" dt="2023-06-09T06:14:17.528" v="0"/>
            <ac:spMkLst>
              <pc:docMk/>
              <pc:sldMasterMk cId="4284784006" sldId="2147483908"/>
              <pc:sldLayoutMk cId="1973169259" sldId="2147483917"/>
              <ac:spMk id="149" creationId="{00000000-0000-0000-0000-000000000000}"/>
            </ac:spMkLst>
          </pc:spChg>
          <pc:spChg chg="mod">
            <ac:chgData name="GOMEZ, Paula" userId="c93cf399-3ed7-4230-9282-8831e3fe5ae7" providerId="ADAL" clId="{1AB88A42-E63A-4C10-914A-EDA11B9A473A}" dt="2023-06-09T06:14:17.528" v="0"/>
            <ac:spMkLst>
              <pc:docMk/>
              <pc:sldMasterMk cId="4284784006" sldId="2147483908"/>
              <pc:sldLayoutMk cId="1973169259" sldId="2147483917"/>
              <ac:spMk id="150" creationId="{00000000-0000-0000-0000-000000000000}"/>
            </ac:spMkLst>
          </pc:spChg>
          <pc:spChg chg="mod">
            <ac:chgData name="GOMEZ, Paula" userId="c93cf399-3ed7-4230-9282-8831e3fe5ae7" providerId="ADAL" clId="{1AB88A42-E63A-4C10-914A-EDA11B9A473A}" dt="2023-06-09T06:14:17.528" v="0"/>
            <ac:spMkLst>
              <pc:docMk/>
              <pc:sldMasterMk cId="4284784006" sldId="2147483908"/>
              <pc:sldLayoutMk cId="1973169259" sldId="2147483917"/>
              <ac:spMk id="151" creationId="{00000000-0000-0000-0000-000000000000}"/>
            </ac:spMkLst>
          </pc:spChg>
          <pc:picChg chg="mod">
            <ac:chgData name="GOMEZ, Paula" userId="c93cf399-3ed7-4230-9282-8831e3fe5ae7" providerId="ADAL" clId="{1AB88A42-E63A-4C10-914A-EDA11B9A473A}" dt="2023-06-09T06:14:17.528" v="0"/>
            <ac:picMkLst>
              <pc:docMk/>
              <pc:sldMasterMk cId="4284784006" sldId="2147483908"/>
              <pc:sldLayoutMk cId="1973169259" sldId="2147483917"/>
              <ac:picMk id="142" creationId="{00000000-0000-0000-0000-000000000000}"/>
            </ac:picMkLst>
          </pc:picChg>
          <pc:picChg chg="mod">
            <ac:chgData name="GOMEZ, Paula" userId="c93cf399-3ed7-4230-9282-8831e3fe5ae7" providerId="ADAL" clId="{1AB88A42-E63A-4C10-914A-EDA11B9A473A}" dt="2023-06-09T06:14:17.528" v="0"/>
            <ac:picMkLst>
              <pc:docMk/>
              <pc:sldMasterMk cId="4284784006" sldId="2147483908"/>
              <pc:sldLayoutMk cId="1973169259" sldId="2147483917"/>
              <ac:picMk id="143" creationId="{00000000-0000-0000-0000-000000000000}"/>
            </ac:picMkLst>
          </pc:picChg>
          <pc:picChg chg="mod">
            <ac:chgData name="GOMEZ, Paula" userId="c93cf399-3ed7-4230-9282-8831e3fe5ae7" providerId="ADAL" clId="{1AB88A42-E63A-4C10-914A-EDA11B9A473A}" dt="2023-06-09T06:14:17.528" v="0"/>
            <ac:picMkLst>
              <pc:docMk/>
              <pc:sldMasterMk cId="4284784006" sldId="2147483908"/>
              <pc:sldLayoutMk cId="1973169259" sldId="2147483917"/>
              <ac:picMk id="144"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4284784006" sldId="2147483908"/>
            <pc:sldLayoutMk cId="3437508874" sldId="2147483918"/>
          </pc:sldLayoutMkLst>
          <pc:spChg chg="mod">
            <ac:chgData name="GOMEZ, Paula" userId="c93cf399-3ed7-4230-9282-8831e3fe5ae7" providerId="ADAL" clId="{1AB88A42-E63A-4C10-914A-EDA11B9A473A}" dt="2023-06-09T06:14:17.528" v="0"/>
            <ac:spMkLst>
              <pc:docMk/>
              <pc:sldMasterMk cId="4284784006" sldId="2147483908"/>
              <pc:sldLayoutMk cId="3437508874" sldId="2147483918"/>
              <ac:spMk id="2" creationId="{CF5E4698-72B4-97D2-EE28-53C4E77D52B5}"/>
            </ac:spMkLst>
          </pc:spChg>
          <pc:spChg chg="mod">
            <ac:chgData name="GOMEZ, Paula" userId="c93cf399-3ed7-4230-9282-8831e3fe5ae7" providerId="ADAL" clId="{1AB88A42-E63A-4C10-914A-EDA11B9A473A}" dt="2023-06-09T06:14:17.528" v="0"/>
            <ac:spMkLst>
              <pc:docMk/>
              <pc:sldMasterMk cId="4284784006" sldId="2147483908"/>
              <pc:sldLayoutMk cId="3437508874" sldId="2147483918"/>
              <ac:spMk id="3" creationId="{89124960-FDAB-2081-CED5-88741F70453D}"/>
            </ac:spMkLst>
          </pc:spChg>
          <pc:spChg chg="mod">
            <ac:chgData name="GOMEZ, Paula" userId="c93cf399-3ed7-4230-9282-8831e3fe5ae7" providerId="ADAL" clId="{1AB88A42-E63A-4C10-914A-EDA11B9A473A}" dt="2023-06-09T06:14:17.528" v="0"/>
            <ac:spMkLst>
              <pc:docMk/>
              <pc:sldMasterMk cId="4284784006" sldId="2147483908"/>
              <pc:sldLayoutMk cId="3437508874" sldId="2147483918"/>
              <ac:spMk id="4" creationId="{4D7AE932-B6A5-8A3C-3BBD-592F827EE3E0}"/>
            </ac:spMkLst>
          </pc:spChg>
          <pc:spChg chg="mod">
            <ac:chgData name="GOMEZ, Paula" userId="c93cf399-3ed7-4230-9282-8831e3fe5ae7" providerId="ADAL" clId="{1AB88A42-E63A-4C10-914A-EDA11B9A473A}" dt="2023-06-09T06:14:17.528" v="0"/>
            <ac:spMkLst>
              <pc:docMk/>
              <pc:sldMasterMk cId="4284784006" sldId="2147483908"/>
              <pc:sldLayoutMk cId="3437508874" sldId="2147483918"/>
              <ac:spMk id="5" creationId="{74E2A4FE-4E12-61C5-ED09-30BFBBD56FDE}"/>
            </ac:spMkLst>
          </pc:spChg>
          <pc:spChg chg="mod">
            <ac:chgData name="GOMEZ, Paula" userId="c93cf399-3ed7-4230-9282-8831e3fe5ae7" providerId="ADAL" clId="{1AB88A42-E63A-4C10-914A-EDA11B9A473A}" dt="2023-06-09T06:14:17.528" v="0"/>
            <ac:spMkLst>
              <pc:docMk/>
              <pc:sldMasterMk cId="4284784006" sldId="2147483908"/>
              <pc:sldLayoutMk cId="3437508874" sldId="2147483918"/>
              <ac:spMk id="165" creationId="{00000000-0000-0000-0000-000000000000}"/>
            </ac:spMkLst>
          </pc:spChg>
          <pc:spChg chg="mod">
            <ac:chgData name="GOMEZ, Paula" userId="c93cf399-3ed7-4230-9282-8831e3fe5ae7" providerId="ADAL" clId="{1AB88A42-E63A-4C10-914A-EDA11B9A473A}" dt="2023-06-09T06:14:17.528" v="0"/>
            <ac:spMkLst>
              <pc:docMk/>
              <pc:sldMasterMk cId="4284784006" sldId="2147483908"/>
              <pc:sldLayoutMk cId="3437508874" sldId="2147483918"/>
              <ac:spMk id="166" creationId="{00000000-0000-0000-0000-000000000000}"/>
            </ac:spMkLst>
          </pc:spChg>
          <pc:spChg chg="mod">
            <ac:chgData name="GOMEZ, Paula" userId="c93cf399-3ed7-4230-9282-8831e3fe5ae7" providerId="ADAL" clId="{1AB88A42-E63A-4C10-914A-EDA11B9A473A}" dt="2023-06-09T06:14:17.528" v="0"/>
            <ac:spMkLst>
              <pc:docMk/>
              <pc:sldMasterMk cId="4284784006" sldId="2147483908"/>
              <pc:sldLayoutMk cId="3437508874" sldId="2147483918"/>
              <ac:spMk id="167" creationId="{00000000-0000-0000-0000-000000000000}"/>
            </ac:spMkLst>
          </pc:spChg>
          <pc:picChg chg="mod">
            <ac:chgData name="GOMEZ, Paula" userId="c93cf399-3ed7-4230-9282-8831e3fe5ae7" providerId="ADAL" clId="{1AB88A42-E63A-4C10-914A-EDA11B9A473A}" dt="2023-06-09T06:14:17.528" v="0"/>
            <ac:picMkLst>
              <pc:docMk/>
              <pc:sldMasterMk cId="4284784006" sldId="2147483908"/>
              <pc:sldLayoutMk cId="3437508874" sldId="2147483918"/>
              <ac:picMk id="158" creationId="{00000000-0000-0000-0000-000000000000}"/>
            </ac:picMkLst>
          </pc:picChg>
          <pc:picChg chg="mod">
            <ac:chgData name="GOMEZ, Paula" userId="c93cf399-3ed7-4230-9282-8831e3fe5ae7" providerId="ADAL" clId="{1AB88A42-E63A-4C10-914A-EDA11B9A473A}" dt="2023-06-09T06:14:17.528" v="0"/>
            <ac:picMkLst>
              <pc:docMk/>
              <pc:sldMasterMk cId="4284784006" sldId="2147483908"/>
              <pc:sldLayoutMk cId="3437508874" sldId="2147483918"/>
              <ac:picMk id="159" creationId="{00000000-0000-0000-0000-000000000000}"/>
            </ac:picMkLst>
          </pc:picChg>
          <pc:picChg chg="mod">
            <ac:chgData name="GOMEZ, Paula" userId="c93cf399-3ed7-4230-9282-8831e3fe5ae7" providerId="ADAL" clId="{1AB88A42-E63A-4C10-914A-EDA11B9A473A}" dt="2023-06-09T06:14:17.528" v="0"/>
            <ac:picMkLst>
              <pc:docMk/>
              <pc:sldMasterMk cId="4284784006" sldId="2147483908"/>
              <pc:sldLayoutMk cId="3437508874" sldId="2147483918"/>
              <ac:picMk id="160"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4284784006" sldId="2147483908"/>
            <pc:sldLayoutMk cId="2912350459" sldId="2147483919"/>
          </pc:sldLayoutMkLst>
          <pc:spChg chg="mod">
            <ac:chgData name="GOMEZ, Paula" userId="c93cf399-3ed7-4230-9282-8831e3fe5ae7" providerId="ADAL" clId="{1AB88A42-E63A-4C10-914A-EDA11B9A473A}" dt="2023-06-09T06:14:17.528" v="0"/>
            <ac:spMkLst>
              <pc:docMk/>
              <pc:sldMasterMk cId="4284784006" sldId="2147483908"/>
              <pc:sldLayoutMk cId="2912350459" sldId="2147483919"/>
              <ac:spMk id="2" creationId="{6BF83CAE-BD65-A6AA-E7DF-11F5EECD4115}"/>
            </ac:spMkLst>
          </pc:spChg>
        </pc:sldLayoutChg>
        <pc:sldLayoutChg chg="modSp">
          <pc:chgData name="GOMEZ, Paula" userId="c93cf399-3ed7-4230-9282-8831e3fe5ae7" providerId="ADAL" clId="{1AB88A42-E63A-4C10-914A-EDA11B9A473A}" dt="2023-06-09T06:14:17.528" v="0"/>
          <pc:sldLayoutMkLst>
            <pc:docMk/>
            <pc:sldMasterMk cId="4284784006" sldId="2147483908"/>
            <pc:sldLayoutMk cId="1401548021" sldId="2147483920"/>
          </pc:sldLayoutMkLst>
          <pc:spChg chg="mod">
            <ac:chgData name="GOMEZ, Paula" userId="c93cf399-3ed7-4230-9282-8831e3fe5ae7" providerId="ADAL" clId="{1AB88A42-E63A-4C10-914A-EDA11B9A473A}" dt="2023-06-09T06:14:17.528" v="0"/>
            <ac:spMkLst>
              <pc:docMk/>
              <pc:sldMasterMk cId="4284784006" sldId="2147483908"/>
              <pc:sldLayoutMk cId="1401548021" sldId="2147483920"/>
              <ac:spMk id="2" creationId="{B5965655-74AB-5CD5-1CE9-D67841645C93}"/>
            </ac:spMkLst>
          </pc:spChg>
          <pc:spChg chg="mod">
            <ac:chgData name="GOMEZ, Paula" userId="c93cf399-3ed7-4230-9282-8831e3fe5ae7" providerId="ADAL" clId="{1AB88A42-E63A-4C10-914A-EDA11B9A473A}" dt="2023-06-09T06:14:17.528" v="0"/>
            <ac:spMkLst>
              <pc:docMk/>
              <pc:sldMasterMk cId="4284784006" sldId="2147483908"/>
              <pc:sldLayoutMk cId="1401548021" sldId="2147483920"/>
              <ac:spMk id="3" creationId="{E408BB28-0AE7-4445-A5AB-E84E1E7EEB86}"/>
            </ac:spMkLst>
          </pc:spChg>
          <pc:spChg chg="mod">
            <ac:chgData name="GOMEZ, Paula" userId="c93cf399-3ed7-4230-9282-8831e3fe5ae7" providerId="ADAL" clId="{1AB88A42-E63A-4C10-914A-EDA11B9A473A}" dt="2023-06-09T06:14:17.528" v="0"/>
            <ac:spMkLst>
              <pc:docMk/>
              <pc:sldMasterMk cId="4284784006" sldId="2147483908"/>
              <pc:sldLayoutMk cId="1401548021" sldId="2147483920"/>
              <ac:spMk id="4" creationId="{F0A2367C-505A-536A-73D6-0FCF2BB95D29}"/>
            </ac:spMkLst>
          </pc:spChg>
          <pc:spChg chg="mod">
            <ac:chgData name="GOMEZ, Paula" userId="c93cf399-3ed7-4230-9282-8831e3fe5ae7" providerId="ADAL" clId="{1AB88A42-E63A-4C10-914A-EDA11B9A473A}" dt="2023-06-09T06:14:17.528" v="0"/>
            <ac:spMkLst>
              <pc:docMk/>
              <pc:sldMasterMk cId="4284784006" sldId="2147483908"/>
              <pc:sldLayoutMk cId="1401548021" sldId="2147483920"/>
              <ac:spMk id="187" creationId="{00000000-0000-0000-0000-000000000000}"/>
            </ac:spMkLst>
          </pc:spChg>
          <pc:spChg chg="mod">
            <ac:chgData name="GOMEZ, Paula" userId="c93cf399-3ed7-4230-9282-8831e3fe5ae7" providerId="ADAL" clId="{1AB88A42-E63A-4C10-914A-EDA11B9A473A}" dt="2023-06-09T06:14:17.528" v="0"/>
            <ac:spMkLst>
              <pc:docMk/>
              <pc:sldMasterMk cId="4284784006" sldId="2147483908"/>
              <pc:sldLayoutMk cId="1401548021" sldId="2147483920"/>
              <ac:spMk id="188" creationId="{00000000-0000-0000-0000-000000000000}"/>
            </ac:spMkLst>
          </pc:spChg>
          <pc:picChg chg="mod">
            <ac:chgData name="GOMEZ, Paula" userId="c93cf399-3ed7-4230-9282-8831e3fe5ae7" providerId="ADAL" clId="{1AB88A42-E63A-4C10-914A-EDA11B9A473A}" dt="2023-06-09T06:14:17.528" v="0"/>
            <ac:picMkLst>
              <pc:docMk/>
              <pc:sldMasterMk cId="4284784006" sldId="2147483908"/>
              <pc:sldLayoutMk cId="1401548021" sldId="2147483920"/>
              <ac:picMk id="181" creationId="{00000000-0000-0000-0000-000000000000}"/>
            </ac:picMkLst>
          </pc:picChg>
          <pc:picChg chg="mod">
            <ac:chgData name="GOMEZ, Paula" userId="c93cf399-3ed7-4230-9282-8831e3fe5ae7" providerId="ADAL" clId="{1AB88A42-E63A-4C10-914A-EDA11B9A473A}" dt="2023-06-09T06:14:17.528" v="0"/>
            <ac:picMkLst>
              <pc:docMk/>
              <pc:sldMasterMk cId="4284784006" sldId="2147483908"/>
              <pc:sldLayoutMk cId="1401548021" sldId="2147483920"/>
              <ac:picMk id="182" creationId="{00000000-0000-0000-0000-000000000000}"/>
            </ac:picMkLst>
          </pc:picChg>
          <pc:picChg chg="mod">
            <ac:chgData name="GOMEZ, Paula" userId="c93cf399-3ed7-4230-9282-8831e3fe5ae7" providerId="ADAL" clId="{1AB88A42-E63A-4C10-914A-EDA11B9A473A}" dt="2023-06-09T06:14:17.528" v="0"/>
            <ac:picMkLst>
              <pc:docMk/>
              <pc:sldMasterMk cId="4284784006" sldId="2147483908"/>
              <pc:sldLayoutMk cId="1401548021" sldId="2147483920"/>
              <ac:picMk id="183"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4284784006" sldId="2147483908"/>
            <pc:sldLayoutMk cId="961404064" sldId="2147483921"/>
          </pc:sldLayoutMkLst>
          <pc:spChg chg="mod">
            <ac:chgData name="GOMEZ, Paula" userId="c93cf399-3ed7-4230-9282-8831e3fe5ae7" providerId="ADAL" clId="{1AB88A42-E63A-4C10-914A-EDA11B9A473A}" dt="2023-06-09T06:14:17.528" v="0"/>
            <ac:spMkLst>
              <pc:docMk/>
              <pc:sldMasterMk cId="4284784006" sldId="2147483908"/>
              <pc:sldLayoutMk cId="961404064" sldId="2147483921"/>
              <ac:spMk id="2" creationId="{66698FCD-36AC-D263-A897-FC91F0A0E6CF}"/>
            </ac:spMkLst>
          </pc:spChg>
          <pc:spChg chg="mod">
            <ac:chgData name="GOMEZ, Paula" userId="c93cf399-3ed7-4230-9282-8831e3fe5ae7" providerId="ADAL" clId="{1AB88A42-E63A-4C10-914A-EDA11B9A473A}" dt="2023-06-09T06:14:17.528" v="0"/>
            <ac:spMkLst>
              <pc:docMk/>
              <pc:sldMasterMk cId="4284784006" sldId="2147483908"/>
              <pc:sldLayoutMk cId="961404064" sldId="2147483921"/>
              <ac:spMk id="3" creationId="{5B315AE9-FD4E-3BD6-CCAE-0AC0FD0BEF8D}"/>
            </ac:spMkLst>
          </pc:spChg>
          <pc:spChg chg="mod">
            <ac:chgData name="GOMEZ, Paula" userId="c93cf399-3ed7-4230-9282-8831e3fe5ae7" providerId="ADAL" clId="{1AB88A42-E63A-4C10-914A-EDA11B9A473A}" dt="2023-06-09T06:14:17.528" v="0"/>
            <ac:spMkLst>
              <pc:docMk/>
              <pc:sldMasterMk cId="4284784006" sldId="2147483908"/>
              <pc:sldLayoutMk cId="961404064" sldId="2147483921"/>
              <ac:spMk id="4" creationId="{C9E88A3C-A2F3-E161-1B60-739F50FF31D4}"/>
            </ac:spMkLst>
          </pc:spChg>
          <pc:picChg chg="mod">
            <ac:chgData name="GOMEZ, Paula" userId="c93cf399-3ed7-4230-9282-8831e3fe5ae7" providerId="ADAL" clId="{1AB88A42-E63A-4C10-914A-EDA11B9A473A}" dt="2023-06-09T06:14:17.528" v="0"/>
            <ac:picMkLst>
              <pc:docMk/>
              <pc:sldMasterMk cId="4284784006" sldId="2147483908"/>
              <pc:sldLayoutMk cId="961404064" sldId="2147483921"/>
              <ac:picMk id="195" creationId="{00000000-0000-0000-0000-000000000000}"/>
            </ac:picMkLst>
          </pc:picChg>
          <pc:picChg chg="mod">
            <ac:chgData name="GOMEZ, Paula" userId="c93cf399-3ed7-4230-9282-8831e3fe5ae7" providerId="ADAL" clId="{1AB88A42-E63A-4C10-914A-EDA11B9A473A}" dt="2023-06-09T06:14:17.528" v="0"/>
            <ac:picMkLst>
              <pc:docMk/>
              <pc:sldMasterMk cId="4284784006" sldId="2147483908"/>
              <pc:sldLayoutMk cId="961404064" sldId="2147483921"/>
              <ac:picMk id="196" creationId="{00000000-0000-0000-0000-000000000000}"/>
            </ac:picMkLst>
          </pc:picChg>
          <pc:picChg chg="mod">
            <ac:chgData name="GOMEZ, Paula" userId="c93cf399-3ed7-4230-9282-8831e3fe5ae7" providerId="ADAL" clId="{1AB88A42-E63A-4C10-914A-EDA11B9A473A}" dt="2023-06-09T06:14:17.528" v="0"/>
            <ac:picMkLst>
              <pc:docMk/>
              <pc:sldMasterMk cId="4284784006" sldId="2147483908"/>
              <pc:sldLayoutMk cId="961404064" sldId="2147483921"/>
              <ac:picMk id="197"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4284784006" sldId="2147483908"/>
            <pc:sldLayoutMk cId="617152025" sldId="2147483922"/>
          </pc:sldLayoutMkLst>
          <pc:spChg chg="mod">
            <ac:chgData name="GOMEZ, Paula" userId="c93cf399-3ed7-4230-9282-8831e3fe5ae7" providerId="ADAL" clId="{1AB88A42-E63A-4C10-914A-EDA11B9A473A}" dt="2023-06-09T06:14:17.528" v="0"/>
            <ac:spMkLst>
              <pc:docMk/>
              <pc:sldMasterMk cId="4284784006" sldId="2147483908"/>
              <pc:sldLayoutMk cId="617152025" sldId="2147483922"/>
              <ac:spMk id="2" creationId="{1586C0FB-5F49-399E-2380-3F649C738F75}"/>
            </ac:spMkLst>
          </pc:spChg>
          <pc:spChg chg="mod">
            <ac:chgData name="GOMEZ, Paula" userId="c93cf399-3ed7-4230-9282-8831e3fe5ae7" providerId="ADAL" clId="{1AB88A42-E63A-4C10-914A-EDA11B9A473A}" dt="2023-06-09T06:14:17.528" v="0"/>
            <ac:spMkLst>
              <pc:docMk/>
              <pc:sldMasterMk cId="4284784006" sldId="2147483908"/>
              <pc:sldLayoutMk cId="617152025" sldId="2147483922"/>
              <ac:spMk id="3" creationId="{C14834F4-76F2-200B-EE9C-D90DA8AA37E3}"/>
            </ac:spMkLst>
          </pc:spChg>
          <pc:spChg chg="mod">
            <ac:chgData name="GOMEZ, Paula" userId="c93cf399-3ed7-4230-9282-8831e3fe5ae7" providerId="ADAL" clId="{1AB88A42-E63A-4C10-914A-EDA11B9A473A}" dt="2023-06-09T06:14:17.528" v="0"/>
            <ac:spMkLst>
              <pc:docMk/>
              <pc:sldMasterMk cId="4284784006" sldId="2147483908"/>
              <pc:sldLayoutMk cId="617152025" sldId="2147483922"/>
              <ac:spMk id="4" creationId="{704BF0E3-237B-ADA8-F34E-44E482216FF8}"/>
            </ac:spMkLst>
          </pc:spChg>
          <pc:spChg chg="mod">
            <ac:chgData name="GOMEZ, Paula" userId="c93cf399-3ed7-4230-9282-8831e3fe5ae7" providerId="ADAL" clId="{1AB88A42-E63A-4C10-914A-EDA11B9A473A}" dt="2023-06-09T06:14:17.528" v="0"/>
            <ac:spMkLst>
              <pc:docMk/>
              <pc:sldMasterMk cId="4284784006" sldId="2147483908"/>
              <pc:sldLayoutMk cId="617152025" sldId="2147483922"/>
              <ac:spMk id="207" creationId="{00000000-0000-0000-0000-000000000000}"/>
            </ac:spMkLst>
          </pc:spChg>
          <pc:spChg chg="mod">
            <ac:chgData name="GOMEZ, Paula" userId="c93cf399-3ed7-4230-9282-8831e3fe5ae7" providerId="ADAL" clId="{1AB88A42-E63A-4C10-914A-EDA11B9A473A}" dt="2023-06-09T06:14:17.528" v="0"/>
            <ac:spMkLst>
              <pc:docMk/>
              <pc:sldMasterMk cId="4284784006" sldId="2147483908"/>
              <pc:sldLayoutMk cId="617152025" sldId="2147483922"/>
              <ac:spMk id="214" creationId="{00000000-0000-0000-0000-000000000000}"/>
            </ac:spMkLst>
          </pc:spChg>
          <pc:spChg chg="mod">
            <ac:chgData name="GOMEZ, Paula" userId="c93cf399-3ed7-4230-9282-8831e3fe5ae7" providerId="ADAL" clId="{1AB88A42-E63A-4C10-914A-EDA11B9A473A}" dt="2023-06-09T06:14:17.528" v="0"/>
            <ac:spMkLst>
              <pc:docMk/>
              <pc:sldMasterMk cId="4284784006" sldId="2147483908"/>
              <pc:sldLayoutMk cId="617152025" sldId="2147483922"/>
              <ac:spMk id="216" creationId="{00000000-0000-0000-0000-000000000000}"/>
            </ac:spMkLst>
          </pc:spChg>
          <pc:picChg chg="mod">
            <ac:chgData name="GOMEZ, Paula" userId="c93cf399-3ed7-4230-9282-8831e3fe5ae7" providerId="ADAL" clId="{1AB88A42-E63A-4C10-914A-EDA11B9A473A}" dt="2023-06-09T06:14:17.528" v="0"/>
            <ac:picMkLst>
              <pc:docMk/>
              <pc:sldMasterMk cId="4284784006" sldId="2147483908"/>
              <pc:sldLayoutMk cId="617152025" sldId="2147483922"/>
              <ac:picMk id="208" creationId="{00000000-0000-0000-0000-000000000000}"/>
            </ac:picMkLst>
          </pc:picChg>
          <pc:picChg chg="mod">
            <ac:chgData name="GOMEZ, Paula" userId="c93cf399-3ed7-4230-9282-8831e3fe5ae7" providerId="ADAL" clId="{1AB88A42-E63A-4C10-914A-EDA11B9A473A}" dt="2023-06-09T06:14:17.528" v="0"/>
            <ac:picMkLst>
              <pc:docMk/>
              <pc:sldMasterMk cId="4284784006" sldId="2147483908"/>
              <pc:sldLayoutMk cId="617152025" sldId="2147483922"/>
              <ac:picMk id="209" creationId="{00000000-0000-0000-0000-000000000000}"/>
            </ac:picMkLst>
          </pc:picChg>
          <pc:picChg chg="mod">
            <ac:chgData name="GOMEZ, Paula" userId="c93cf399-3ed7-4230-9282-8831e3fe5ae7" providerId="ADAL" clId="{1AB88A42-E63A-4C10-914A-EDA11B9A473A}" dt="2023-06-09T06:14:17.528" v="0"/>
            <ac:picMkLst>
              <pc:docMk/>
              <pc:sldMasterMk cId="4284784006" sldId="2147483908"/>
              <pc:sldLayoutMk cId="617152025" sldId="2147483922"/>
              <ac:picMk id="210" creationId="{00000000-0000-0000-0000-000000000000}"/>
            </ac:picMkLst>
          </pc:picChg>
          <pc:picChg chg="mod">
            <ac:chgData name="GOMEZ, Paula" userId="c93cf399-3ed7-4230-9282-8831e3fe5ae7" providerId="ADAL" clId="{1AB88A42-E63A-4C10-914A-EDA11B9A473A}" dt="2023-06-09T06:14:17.528" v="0"/>
            <ac:picMkLst>
              <pc:docMk/>
              <pc:sldMasterMk cId="4284784006" sldId="2147483908"/>
              <pc:sldLayoutMk cId="617152025" sldId="2147483922"/>
              <ac:picMk id="215"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4284784006" sldId="2147483908"/>
            <pc:sldLayoutMk cId="520264700" sldId="2147483923"/>
          </pc:sldLayoutMkLst>
          <pc:spChg chg="mod">
            <ac:chgData name="GOMEZ, Paula" userId="c93cf399-3ed7-4230-9282-8831e3fe5ae7" providerId="ADAL" clId="{1AB88A42-E63A-4C10-914A-EDA11B9A473A}" dt="2023-06-09T06:14:17.528" v="0"/>
            <ac:spMkLst>
              <pc:docMk/>
              <pc:sldMasterMk cId="4284784006" sldId="2147483908"/>
              <pc:sldLayoutMk cId="520264700" sldId="2147483923"/>
              <ac:spMk id="2" creationId="{B8725970-99C7-7EBD-3AA0-29F062E6C609}"/>
            </ac:spMkLst>
          </pc:spChg>
          <pc:spChg chg="mod">
            <ac:chgData name="GOMEZ, Paula" userId="c93cf399-3ed7-4230-9282-8831e3fe5ae7" providerId="ADAL" clId="{1AB88A42-E63A-4C10-914A-EDA11B9A473A}" dt="2023-06-09T06:14:17.528" v="0"/>
            <ac:spMkLst>
              <pc:docMk/>
              <pc:sldMasterMk cId="4284784006" sldId="2147483908"/>
              <pc:sldLayoutMk cId="520264700" sldId="2147483923"/>
              <ac:spMk id="3" creationId="{2D4EFAD6-0485-E2C4-3AAE-503AEAF69893}"/>
            </ac:spMkLst>
          </pc:spChg>
          <pc:spChg chg="mod">
            <ac:chgData name="GOMEZ, Paula" userId="c93cf399-3ed7-4230-9282-8831e3fe5ae7" providerId="ADAL" clId="{1AB88A42-E63A-4C10-914A-EDA11B9A473A}" dt="2023-06-09T06:14:17.528" v="0"/>
            <ac:spMkLst>
              <pc:docMk/>
              <pc:sldMasterMk cId="4284784006" sldId="2147483908"/>
              <pc:sldLayoutMk cId="520264700" sldId="2147483923"/>
              <ac:spMk id="4" creationId="{6381420B-3F6D-5107-180C-B2813A0CF1CA}"/>
            </ac:spMkLst>
          </pc:spChg>
          <pc:spChg chg="mod">
            <ac:chgData name="GOMEZ, Paula" userId="c93cf399-3ed7-4230-9282-8831e3fe5ae7" providerId="ADAL" clId="{1AB88A42-E63A-4C10-914A-EDA11B9A473A}" dt="2023-06-09T06:14:17.528" v="0"/>
            <ac:spMkLst>
              <pc:docMk/>
              <pc:sldMasterMk cId="4284784006" sldId="2147483908"/>
              <pc:sldLayoutMk cId="520264700" sldId="2147483923"/>
              <ac:spMk id="229" creationId="{00000000-0000-0000-0000-000000000000}"/>
            </ac:spMkLst>
          </pc:spChg>
          <pc:spChg chg="mod">
            <ac:chgData name="GOMEZ, Paula" userId="c93cf399-3ed7-4230-9282-8831e3fe5ae7" providerId="ADAL" clId="{1AB88A42-E63A-4C10-914A-EDA11B9A473A}" dt="2023-06-09T06:14:17.528" v="0"/>
            <ac:spMkLst>
              <pc:docMk/>
              <pc:sldMasterMk cId="4284784006" sldId="2147483908"/>
              <pc:sldLayoutMk cId="520264700" sldId="2147483923"/>
              <ac:spMk id="230" creationId="{00000000-0000-0000-0000-000000000000}"/>
            </ac:spMkLst>
          </pc:spChg>
          <pc:picChg chg="mod">
            <ac:chgData name="GOMEZ, Paula" userId="c93cf399-3ed7-4230-9282-8831e3fe5ae7" providerId="ADAL" clId="{1AB88A42-E63A-4C10-914A-EDA11B9A473A}" dt="2023-06-09T06:14:17.528" v="0"/>
            <ac:picMkLst>
              <pc:docMk/>
              <pc:sldMasterMk cId="4284784006" sldId="2147483908"/>
              <pc:sldLayoutMk cId="520264700" sldId="2147483923"/>
              <ac:picMk id="223" creationId="{00000000-0000-0000-0000-000000000000}"/>
            </ac:picMkLst>
          </pc:picChg>
          <pc:picChg chg="mod">
            <ac:chgData name="GOMEZ, Paula" userId="c93cf399-3ed7-4230-9282-8831e3fe5ae7" providerId="ADAL" clId="{1AB88A42-E63A-4C10-914A-EDA11B9A473A}" dt="2023-06-09T06:14:17.528" v="0"/>
            <ac:picMkLst>
              <pc:docMk/>
              <pc:sldMasterMk cId="4284784006" sldId="2147483908"/>
              <pc:sldLayoutMk cId="520264700" sldId="2147483923"/>
              <ac:picMk id="224" creationId="{00000000-0000-0000-0000-000000000000}"/>
            </ac:picMkLst>
          </pc:picChg>
          <pc:picChg chg="mod">
            <ac:chgData name="GOMEZ, Paula" userId="c93cf399-3ed7-4230-9282-8831e3fe5ae7" providerId="ADAL" clId="{1AB88A42-E63A-4C10-914A-EDA11B9A473A}" dt="2023-06-09T06:14:17.528" v="0"/>
            <ac:picMkLst>
              <pc:docMk/>
              <pc:sldMasterMk cId="4284784006" sldId="2147483908"/>
              <pc:sldLayoutMk cId="520264700" sldId="2147483923"/>
              <ac:picMk id="225"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4284784006" sldId="2147483908"/>
            <pc:sldLayoutMk cId="3974241716" sldId="2147483924"/>
          </pc:sldLayoutMkLst>
          <pc:spChg chg="mod">
            <ac:chgData name="GOMEZ, Paula" userId="c93cf399-3ed7-4230-9282-8831e3fe5ae7" providerId="ADAL" clId="{1AB88A42-E63A-4C10-914A-EDA11B9A473A}" dt="2023-06-09T06:14:17.528" v="0"/>
            <ac:spMkLst>
              <pc:docMk/>
              <pc:sldMasterMk cId="4284784006" sldId="2147483908"/>
              <pc:sldLayoutMk cId="3974241716" sldId="2147483924"/>
              <ac:spMk id="2" creationId="{2A35E59A-2B89-EA5E-E35A-64C5AC88A149}"/>
            </ac:spMkLst>
          </pc:spChg>
          <pc:spChg chg="mod">
            <ac:chgData name="GOMEZ, Paula" userId="c93cf399-3ed7-4230-9282-8831e3fe5ae7" providerId="ADAL" clId="{1AB88A42-E63A-4C10-914A-EDA11B9A473A}" dt="2023-06-09T06:14:17.528" v="0"/>
            <ac:spMkLst>
              <pc:docMk/>
              <pc:sldMasterMk cId="4284784006" sldId="2147483908"/>
              <pc:sldLayoutMk cId="3974241716" sldId="2147483924"/>
              <ac:spMk id="3" creationId="{343487C4-B61C-E1F7-DB94-F98482807FE3}"/>
            </ac:spMkLst>
          </pc:spChg>
          <pc:spChg chg="mod">
            <ac:chgData name="GOMEZ, Paula" userId="c93cf399-3ed7-4230-9282-8831e3fe5ae7" providerId="ADAL" clId="{1AB88A42-E63A-4C10-914A-EDA11B9A473A}" dt="2023-06-09T06:14:17.528" v="0"/>
            <ac:spMkLst>
              <pc:docMk/>
              <pc:sldMasterMk cId="4284784006" sldId="2147483908"/>
              <pc:sldLayoutMk cId="3974241716" sldId="2147483924"/>
              <ac:spMk id="4" creationId="{F33A9DBA-878B-F1C3-3A1E-6B6FBD5D198C}"/>
            </ac:spMkLst>
          </pc:spChg>
          <pc:spChg chg="mod">
            <ac:chgData name="GOMEZ, Paula" userId="c93cf399-3ed7-4230-9282-8831e3fe5ae7" providerId="ADAL" clId="{1AB88A42-E63A-4C10-914A-EDA11B9A473A}" dt="2023-06-09T06:14:17.528" v="0"/>
            <ac:spMkLst>
              <pc:docMk/>
              <pc:sldMasterMk cId="4284784006" sldId="2147483908"/>
              <pc:sldLayoutMk cId="3974241716" sldId="2147483924"/>
              <ac:spMk id="243" creationId="{00000000-0000-0000-0000-000000000000}"/>
            </ac:spMkLst>
          </pc:spChg>
          <pc:spChg chg="mod">
            <ac:chgData name="GOMEZ, Paula" userId="c93cf399-3ed7-4230-9282-8831e3fe5ae7" providerId="ADAL" clId="{1AB88A42-E63A-4C10-914A-EDA11B9A473A}" dt="2023-06-09T06:14:17.528" v="0"/>
            <ac:spMkLst>
              <pc:docMk/>
              <pc:sldMasterMk cId="4284784006" sldId="2147483908"/>
              <pc:sldLayoutMk cId="3974241716" sldId="2147483924"/>
              <ac:spMk id="244" creationId="{00000000-0000-0000-0000-000000000000}"/>
            </ac:spMkLst>
          </pc:spChg>
          <pc:picChg chg="mod">
            <ac:chgData name="GOMEZ, Paula" userId="c93cf399-3ed7-4230-9282-8831e3fe5ae7" providerId="ADAL" clId="{1AB88A42-E63A-4C10-914A-EDA11B9A473A}" dt="2023-06-09T06:14:17.528" v="0"/>
            <ac:picMkLst>
              <pc:docMk/>
              <pc:sldMasterMk cId="4284784006" sldId="2147483908"/>
              <pc:sldLayoutMk cId="3974241716" sldId="2147483924"/>
              <ac:picMk id="237" creationId="{00000000-0000-0000-0000-000000000000}"/>
            </ac:picMkLst>
          </pc:picChg>
          <pc:picChg chg="mod">
            <ac:chgData name="GOMEZ, Paula" userId="c93cf399-3ed7-4230-9282-8831e3fe5ae7" providerId="ADAL" clId="{1AB88A42-E63A-4C10-914A-EDA11B9A473A}" dt="2023-06-09T06:14:17.528" v="0"/>
            <ac:picMkLst>
              <pc:docMk/>
              <pc:sldMasterMk cId="4284784006" sldId="2147483908"/>
              <pc:sldLayoutMk cId="3974241716" sldId="2147483924"/>
              <ac:picMk id="238" creationId="{00000000-0000-0000-0000-000000000000}"/>
            </ac:picMkLst>
          </pc:picChg>
          <pc:picChg chg="mod">
            <ac:chgData name="GOMEZ, Paula" userId="c93cf399-3ed7-4230-9282-8831e3fe5ae7" providerId="ADAL" clId="{1AB88A42-E63A-4C10-914A-EDA11B9A473A}" dt="2023-06-09T06:14:17.528" v="0"/>
            <ac:picMkLst>
              <pc:docMk/>
              <pc:sldMasterMk cId="4284784006" sldId="2147483908"/>
              <pc:sldLayoutMk cId="3974241716" sldId="2147483924"/>
              <ac:picMk id="239"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4284784006" sldId="2147483908"/>
            <pc:sldLayoutMk cId="2332527174" sldId="2147483925"/>
          </pc:sldLayoutMkLst>
          <pc:spChg chg="mod">
            <ac:chgData name="GOMEZ, Paula" userId="c93cf399-3ed7-4230-9282-8831e3fe5ae7" providerId="ADAL" clId="{1AB88A42-E63A-4C10-914A-EDA11B9A473A}" dt="2023-06-09T06:14:17.528" v="0"/>
            <ac:spMkLst>
              <pc:docMk/>
              <pc:sldMasterMk cId="4284784006" sldId="2147483908"/>
              <pc:sldLayoutMk cId="2332527174" sldId="2147483925"/>
              <ac:spMk id="2" creationId="{FBBCDBD8-5F8B-F176-ECDF-DCFE2855E756}"/>
            </ac:spMkLst>
          </pc:spChg>
          <pc:spChg chg="mod">
            <ac:chgData name="GOMEZ, Paula" userId="c93cf399-3ed7-4230-9282-8831e3fe5ae7" providerId="ADAL" clId="{1AB88A42-E63A-4C10-914A-EDA11B9A473A}" dt="2023-06-09T06:14:17.528" v="0"/>
            <ac:spMkLst>
              <pc:docMk/>
              <pc:sldMasterMk cId="4284784006" sldId="2147483908"/>
              <pc:sldLayoutMk cId="2332527174" sldId="2147483925"/>
              <ac:spMk id="3" creationId="{4C6D9602-40A9-DF0E-0359-92082DB72FCB}"/>
            </ac:spMkLst>
          </pc:spChg>
          <pc:spChg chg="mod">
            <ac:chgData name="GOMEZ, Paula" userId="c93cf399-3ed7-4230-9282-8831e3fe5ae7" providerId="ADAL" clId="{1AB88A42-E63A-4C10-914A-EDA11B9A473A}" dt="2023-06-09T06:14:17.528" v="0"/>
            <ac:spMkLst>
              <pc:docMk/>
              <pc:sldMasterMk cId="4284784006" sldId="2147483908"/>
              <pc:sldLayoutMk cId="2332527174" sldId="2147483925"/>
              <ac:spMk id="5" creationId="{A9ADB801-30D1-62FC-154F-0A3EAD9AE108}"/>
            </ac:spMkLst>
          </pc:spChg>
          <pc:spChg chg="mod">
            <ac:chgData name="GOMEZ, Paula" userId="c93cf399-3ed7-4230-9282-8831e3fe5ae7" providerId="ADAL" clId="{1AB88A42-E63A-4C10-914A-EDA11B9A473A}" dt="2023-06-09T06:14:17.528" v="0"/>
            <ac:spMkLst>
              <pc:docMk/>
              <pc:sldMasterMk cId="4284784006" sldId="2147483908"/>
              <pc:sldLayoutMk cId="2332527174" sldId="2147483925"/>
              <ac:spMk id="257" creationId="{00000000-0000-0000-0000-000000000000}"/>
            </ac:spMkLst>
          </pc:spChg>
          <pc:spChg chg="mod">
            <ac:chgData name="GOMEZ, Paula" userId="c93cf399-3ed7-4230-9282-8831e3fe5ae7" providerId="ADAL" clId="{1AB88A42-E63A-4C10-914A-EDA11B9A473A}" dt="2023-06-09T06:14:17.528" v="0"/>
            <ac:spMkLst>
              <pc:docMk/>
              <pc:sldMasterMk cId="4284784006" sldId="2147483908"/>
              <pc:sldLayoutMk cId="2332527174" sldId="2147483925"/>
              <ac:spMk id="258" creationId="{00000000-0000-0000-0000-000000000000}"/>
            </ac:spMkLst>
          </pc:spChg>
          <pc:picChg chg="mod">
            <ac:chgData name="GOMEZ, Paula" userId="c93cf399-3ed7-4230-9282-8831e3fe5ae7" providerId="ADAL" clId="{1AB88A42-E63A-4C10-914A-EDA11B9A473A}" dt="2023-06-09T06:14:17.528" v="0"/>
            <ac:picMkLst>
              <pc:docMk/>
              <pc:sldMasterMk cId="4284784006" sldId="2147483908"/>
              <pc:sldLayoutMk cId="2332527174" sldId="2147483925"/>
              <ac:picMk id="4" creationId="{7E14EB24-B4FF-9B2B-9EE5-375B6E379FF3}"/>
            </ac:picMkLst>
          </pc:picChg>
          <pc:picChg chg="mod">
            <ac:chgData name="GOMEZ, Paula" userId="c93cf399-3ed7-4230-9282-8831e3fe5ae7" providerId="ADAL" clId="{1AB88A42-E63A-4C10-914A-EDA11B9A473A}" dt="2023-06-09T06:14:17.528" v="0"/>
            <ac:picMkLst>
              <pc:docMk/>
              <pc:sldMasterMk cId="4284784006" sldId="2147483908"/>
              <pc:sldLayoutMk cId="2332527174" sldId="2147483925"/>
              <ac:picMk id="252" creationId="{00000000-0000-0000-0000-000000000000}"/>
            </ac:picMkLst>
          </pc:picChg>
          <pc:picChg chg="mod">
            <ac:chgData name="GOMEZ, Paula" userId="c93cf399-3ed7-4230-9282-8831e3fe5ae7" providerId="ADAL" clId="{1AB88A42-E63A-4C10-914A-EDA11B9A473A}" dt="2023-06-09T06:14:17.528" v="0"/>
            <ac:picMkLst>
              <pc:docMk/>
              <pc:sldMasterMk cId="4284784006" sldId="2147483908"/>
              <pc:sldLayoutMk cId="2332527174" sldId="2147483925"/>
              <ac:picMk id="253"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4284784006" sldId="2147483908"/>
            <pc:sldLayoutMk cId="334067151" sldId="2147483926"/>
          </pc:sldLayoutMkLst>
          <pc:spChg chg="mod">
            <ac:chgData name="GOMEZ, Paula" userId="c93cf399-3ed7-4230-9282-8831e3fe5ae7" providerId="ADAL" clId="{1AB88A42-E63A-4C10-914A-EDA11B9A473A}" dt="2023-06-09T06:14:17.528" v="0"/>
            <ac:spMkLst>
              <pc:docMk/>
              <pc:sldMasterMk cId="4284784006" sldId="2147483908"/>
              <pc:sldLayoutMk cId="334067151" sldId="2147483926"/>
              <ac:spMk id="2" creationId="{E49E4546-2C4A-61DF-BB07-12CEBD6ADCD3}"/>
            </ac:spMkLst>
          </pc:spChg>
          <pc:spChg chg="mod">
            <ac:chgData name="GOMEZ, Paula" userId="c93cf399-3ed7-4230-9282-8831e3fe5ae7" providerId="ADAL" clId="{1AB88A42-E63A-4C10-914A-EDA11B9A473A}" dt="2023-06-09T06:14:17.528" v="0"/>
            <ac:spMkLst>
              <pc:docMk/>
              <pc:sldMasterMk cId="4284784006" sldId="2147483908"/>
              <pc:sldLayoutMk cId="334067151" sldId="2147483926"/>
              <ac:spMk id="3" creationId="{7598E2BB-6C06-2C39-125E-6CB896EBD98A}"/>
            </ac:spMkLst>
          </pc:spChg>
          <pc:spChg chg="mod">
            <ac:chgData name="GOMEZ, Paula" userId="c93cf399-3ed7-4230-9282-8831e3fe5ae7" providerId="ADAL" clId="{1AB88A42-E63A-4C10-914A-EDA11B9A473A}" dt="2023-06-09T06:14:17.528" v="0"/>
            <ac:spMkLst>
              <pc:docMk/>
              <pc:sldMasterMk cId="4284784006" sldId="2147483908"/>
              <pc:sldLayoutMk cId="334067151" sldId="2147483926"/>
              <ac:spMk id="4" creationId="{5E048E82-6A05-57F6-3B67-41CA5532A88F}"/>
            </ac:spMkLst>
          </pc:spChg>
          <pc:spChg chg="mod">
            <ac:chgData name="GOMEZ, Paula" userId="c93cf399-3ed7-4230-9282-8831e3fe5ae7" providerId="ADAL" clId="{1AB88A42-E63A-4C10-914A-EDA11B9A473A}" dt="2023-06-09T06:14:17.528" v="0"/>
            <ac:spMkLst>
              <pc:docMk/>
              <pc:sldMasterMk cId="4284784006" sldId="2147483908"/>
              <pc:sldLayoutMk cId="334067151" sldId="2147483926"/>
              <ac:spMk id="271" creationId="{00000000-0000-0000-0000-000000000000}"/>
            </ac:spMkLst>
          </pc:spChg>
          <pc:picChg chg="mod">
            <ac:chgData name="GOMEZ, Paula" userId="c93cf399-3ed7-4230-9282-8831e3fe5ae7" providerId="ADAL" clId="{1AB88A42-E63A-4C10-914A-EDA11B9A473A}" dt="2023-06-09T06:14:17.528" v="0"/>
            <ac:picMkLst>
              <pc:docMk/>
              <pc:sldMasterMk cId="4284784006" sldId="2147483908"/>
              <pc:sldLayoutMk cId="334067151" sldId="2147483926"/>
              <ac:picMk id="265" creationId="{00000000-0000-0000-0000-000000000000}"/>
            </ac:picMkLst>
          </pc:picChg>
          <pc:picChg chg="mod">
            <ac:chgData name="GOMEZ, Paula" userId="c93cf399-3ed7-4230-9282-8831e3fe5ae7" providerId="ADAL" clId="{1AB88A42-E63A-4C10-914A-EDA11B9A473A}" dt="2023-06-09T06:14:17.528" v="0"/>
            <ac:picMkLst>
              <pc:docMk/>
              <pc:sldMasterMk cId="4284784006" sldId="2147483908"/>
              <pc:sldLayoutMk cId="334067151" sldId="2147483926"/>
              <ac:picMk id="266" creationId="{00000000-0000-0000-0000-000000000000}"/>
            </ac:picMkLst>
          </pc:picChg>
          <pc:picChg chg="mod">
            <ac:chgData name="GOMEZ, Paula" userId="c93cf399-3ed7-4230-9282-8831e3fe5ae7" providerId="ADAL" clId="{1AB88A42-E63A-4C10-914A-EDA11B9A473A}" dt="2023-06-09T06:14:17.528" v="0"/>
            <ac:picMkLst>
              <pc:docMk/>
              <pc:sldMasterMk cId="4284784006" sldId="2147483908"/>
              <pc:sldLayoutMk cId="334067151" sldId="2147483926"/>
              <ac:picMk id="267"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4284784006" sldId="2147483908"/>
            <pc:sldLayoutMk cId="605175577" sldId="2147483927"/>
          </pc:sldLayoutMkLst>
          <pc:spChg chg="mod">
            <ac:chgData name="GOMEZ, Paula" userId="c93cf399-3ed7-4230-9282-8831e3fe5ae7" providerId="ADAL" clId="{1AB88A42-E63A-4C10-914A-EDA11B9A473A}" dt="2023-06-09T06:14:17.528" v="0"/>
            <ac:spMkLst>
              <pc:docMk/>
              <pc:sldMasterMk cId="4284784006" sldId="2147483908"/>
              <pc:sldLayoutMk cId="605175577" sldId="2147483927"/>
              <ac:spMk id="2" creationId="{BCDFD402-16E7-5F10-73C5-016745EADC0F}"/>
            </ac:spMkLst>
          </pc:spChg>
          <pc:spChg chg="mod">
            <ac:chgData name="GOMEZ, Paula" userId="c93cf399-3ed7-4230-9282-8831e3fe5ae7" providerId="ADAL" clId="{1AB88A42-E63A-4C10-914A-EDA11B9A473A}" dt="2023-06-09T06:14:17.528" v="0"/>
            <ac:spMkLst>
              <pc:docMk/>
              <pc:sldMasterMk cId="4284784006" sldId="2147483908"/>
              <pc:sldLayoutMk cId="605175577" sldId="2147483927"/>
              <ac:spMk id="3" creationId="{D3C0F743-09AB-3CAB-27A7-FDB13A45E218}"/>
            </ac:spMkLst>
          </pc:spChg>
          <pc:spChg chg="mod">
            <ac:chgData name="GOMEZ, Paula" userId="c93cf399-3ed7-4230-9282-8831e3fe5ae7" providerId="ADAL" clId="{1AB88A42-E63A-4C10-914A-EDA11B9A473A}" dt="2023-06-09T06:14:17.528" v="0"/>
            <ac:spMkLst>
              <pc:docMk/>
              <pc:sldMasterMk cId="4284784006" sldId="2147483908"/>
              <pc:sldLayoutMk cId="605175577" sldId="2147483927"/>
              <ac:spMk id="4" creationId="{FDDE9106-8954-8982-3E6B-E94ED05F6D60}"/>
            </ac:spMkLst>
          </pc:spChg>
          <pc:spChg chg="mod">
            <ac:chgData name="GOMEZ, Paula" userId="c93cf399-3ed7-4230-9282-8831e3fe5ae7" providerId="ADAL" clId="{1AB88A42-E63A-4C10-914A-EDA11B9A473A}" dt="2023-06-09T06:14:17.528" v="0"/>
            <ac:spMkLst>
              <pc:docMk/>
              <pc:sldMasterMk cId="4284784006" sldId="2147483908"/>
              <pc:sldLayoutMk cId="605175577" sldId="2147483927"/>
              <ac:spMk id="283" creationId="{00000000-0000-0000-0000-000000000000}"/>
            </ac:spMkLst>
          </pc:spChg>
          <pc:picChg chg="mod">
            <ac:chgData name="GOMEZ, Paula" userId="c93cf399-3ed7-4230-9282-8831e3fe5ae7" providerId="ADAL" clId="{1AB88A42-E63A-4C10-914A-EDA11B9A473A}" dt="2023-06-09T06:14:17.528" v="0"/>
            <ac:picMkLst>
              <pc:docMk/>
              <pc:sldMasterMk cId="4284784006" sldId="2147483908"/>
              <pc:sldLayoutMk cId="605175577" sldId="2147483927"/>
              <ac:picMk id="278" creationId="{00000000-0000-0000-0000-000000000000}"/>
            </ac:picMkLst>
          </pc:picChg>
          <pc:picChg chg="mod">
            <ac:chgData name="GOMEZ, Paula" userId="c93cf399-3ed7-4230-9282-8831e3fe5ae7" providerId="ADAL" clId="{1AB88A42-E63A-4C10-914A-EDA11B9A473A}" dt="2023-06-09T06:14:17.528" v="0"/>
            <ac:picMkLst>
              <pc:docMk/>
              <pc:sldMasterMk cId="4284784006" sldId="2147483908"/>
              <pc:sldLayoutMk cId="605175577" sldId="2147483927"/>
              <ac:picMk id="279" creationId="{00000000-0000-0000-0000-000000000000}"/>
            </ac:picMkLst>
          </pc:picChg>
          <pc:picChg chg="mod">
            <ac:chgData name="GOMEZ, Paula" userId="c93cf399-3ed7-4230-9282-8831e3fe5ae7" providerId="ADAL" clId="{1AB88A42-E63A-4C10-914A-EDA11B9A473A}" dt="2023-06-09T06:14:17.528" v="0"/>
            <ac:picMkLst>
              <pc:docMk/>
              <pc:sldMasterMk cId="4284784006" sldId="2147483908"/>
              <pc:sldLayoutMk cId="605175577" sldId="2147483927"/>
              <ac:picMk id="284"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4284784006" sldId="2147483908"/>
            <pc:sldLayoutMk cId="528774626" sldId="2147483928"/>
          </pc:sldLayoutMkLst>
          <pc:spChg chg="mod">
            <ac:chgData name="GOMEZ, Paula" userId="c93cf399-3ed7-4230-9282-8831e3fe5ae7" providerId="ADAL" clId="{1AB88A42-E63A-4C10-914A-EDA11B9A473A}" dt="2023-06-09T06:14:17.528" v="0"/>
            <ac:spMkLst>
              <pc:docMk/>
              <pc:sldMasterMk cId="4284784006" sldId="2147483908"/>
              <pc:sldLayoutMk cId="528774626" sldId="2147483928"/>
              <ac:spMk id="2" creationId="{D1362ECB-0AE3-5AFE-09FD-2FC12E3FF181}"/>
            </ac:spMkLst>
          </pc:spChg>
          <pc:spChg chg="mod">
            <ac:chgData name="GOMEZ, Paula" userId="c93cf399-3ed7-4230-9282-8831e3fe5ae7" providerId="ADAL" clId="{1AB88A42-E63A-4C10-914A-EDA11B9A473A}" dt="2023-06-09T06:14:17.528" v="0"/>
            <ac:spMkLst>
              <pc:docMk/>
              <pc:sldMasterMk cId="4284784006" sldId="2147483908"/>
              <pc:sldLayoutMk cId="528774626" sldId="2147483928"/>
              <ac:spMk id="3" creationId="{DDFC3A60-F881-5672-D2B4-1D8D27CE7E2F}"/>
            </ac:spMkLst>
          </pc:spChg>
          <pc:spChg chg="mod">
            <ac:chgData name="GOMEZ, Paula" userId="c93cf399-3ed7-4230-9282-8831e3fe5ae7" providerId="ADAL" clId="{1AB88A42-E63A-4C10-914A-EDA11B9A473A}" dt="2023-06-09T06:14:17.528" v="0"/>
            <ac:spMkLst>
              <pc:docMk/>
              <pc:sldMasterMk cId="4284784006" sldId="2147483908"/>
              <pc:sldLayoutMk cId="528774626" sldId="2147483928"/>
              <ac:spMk id="4" creationId="{752C9F2A-53B7-B518-9CA9-3BA3AC9E0D36}"/>
            </ac:spMkLst>
          </pc:spChg>
          <pc:spChg chg="mod">
            <ac:chgData name="GOMEZ, Paula" userId="c93cf399-3ed7-4230-9282-8831e3fe5ae7" providerId="ADAL" clId="{1AB88A42-E63A-4C10-914A-EDA11B9A473A}" dt="2023-06-09T06:14:17.528" v="0"/>
            <ac:spMkLst>
              <pc:docMk/>
              <pc:sldMasterMk cId="4284784006" sldId="2147483908"/>
              <pc:sldLayoutMk cId="528774626" sldId="2147483928"/>
              <ac:spMk id="296" creationId="{00000000-0000-0000-0000-000000000000}"/>
            </ac:spMkLst>
          </pc:spChg>
          <pc:picChg chg="mod">
            <ac:chgData name="GOMEZ, Paula" userId="c93cf399-3ed7-4230-9282-8831e3fe5ae7" providerId="ADAL" clId="{1AB88A42-E63A-4C10-914A-EDA11B9A473A}" dt="2023-06-09T06:14:17.528" v="0"/>
            <ac:picMkLst>
              <pc:docMk/>
              <pc:sldMasterMk cId="4284784006" sldId="2147483908"/>
              <pc:sldLayoutMk cId="528774626" sldId="2147483928"/>
              <ac:picMk id="291" creationId="{00000000-0000-0000-0000-000000000000}"/>
            </ac:picMkLst>
          </pc:picChg>
          <pc:picChg chg="mod">
            <ac:chgData name="GOMEZ, Paula" userId="c93cf399-3ed7-4230-9282-8831e3fe5ae7" providerId="ADAL" clId="{1AB88A42-E63A-4C10-914A-EDA11B9A473A}" dt="2023-06-09T06:14:17.528" v="0"/>
            <ac:picMkLst>
              <pc:docMk/>
              <pc:sldMasterMk cId="4284784006" sldId="2147483908"/>
              <pc:sldLayoutMk cId="528774626" sldId="2147483928"/>
              <ac:picMk id="292" creationId="{00000000-0000-0000-0000-000000000000}"/>
            </ac:picMkLst>
          </pc:picChg>
        </pc:sldLayoutChg>
      </pc:sldMasterChg>
      <pc:sldMasterChg chg="modSp modSldLayout">
        <pc:chgData name="GOMEZ, Paula" userId="c93cf399-3ed7-4230-9282-8831e3fe5ae7" providerId="ADAL" clId="{1AB88A42-E63A-4C10-914A-EDA11B9A473A}" dt="2023-06-09T06:14:17.528" v="0"/>
        <pc:sldMasterMkLst>
          <pc:docMk/>
          <pc:sldMasterMk cId="4030995327" sldId="2147483929"/>
        </pc:sldMasterMkLst>
        <pc:spChg chg="mod">
          <ac:chgData name="GOMEZ, Paula" userId="c93cf399-3ed7-4230-9282-8831e3fe5ae7" providerId="ADAL" clId="{1AB88A42-E63A-4C10-914A-EDA11B9A473A}" dt="2023-06-09T06:14:17.528" v="0"/>
          <ac:spMkLst>
            <pc:docMk/>
            <pc:sldMasterMk cId="4030995327" sldId="2147483929"/>
            <ac:spMk id="5" creationId="{CDC69C0E-DEB4-E368-A16A-E48259242597}"/>
          </ac:spMkLst>
        </pc:spChg>
        <pc:spChg chg="mod">
          <ac:chgData name="GOMEZ, Paula" userId="c93cf399-3ed7-4230-9282-8831e3fe5ae7" providerId="ADAL" clId="{1AB88A42-E63A-4C10-914A-EDA11B9A473A}" dt="2023-06-09T06:14:17.528" v="0"/>
          <ac:spMkLst>
            <pc:docMk/>
            <pc:sldMasterMk cId="4030995327" sldId="2147483929"/>
            <ac:spMk id="8" creationId="{00000000-0000-0000-0000-000000000000}"/>
          </ac:spMkLst>
        </pc:spChg>
        <pc:spChg chg="mod">
          <ac:chgData name="GOMEZ, Paula" userId="c93cf399-3ed7-4230-9282-8831e3fe5ae7" providerId="ADAL" clId="{1AB88A42-E63A-4C10-914A-EDA11B9A473A}" dt="2023-06-09T06:14:17.528" v="0"/>
          <ac:spMkLst>
            <pc:docMk/>
            <pc:sldMasterMk cId="4030995327" sldId="2147483929"/>
            <ac:spMk id="9" creationId="{00000000-0000-0000-0000-000000000000}"/>
          </ac:spMkLst>
        </pc:spChg>
        <pc:spChg chg="mod">
          <ac:chgData name="GOMEZ, Paula" userId="c93cf399-3ed7-4230-9282-8831e3fe5ae7" providerId="ADAL" clId="{1AB88A42-E63A-4C10-914A-EDA11B9A473A}" dt="2023-06-09T06:14:17.528" v="0"/>
          <ac:spMkLst>
            <pc:docMk/>
            <pc:sldMasterMk cId="4030995327" sldId="2147483929"/>
            <ac:spMk id="10" creationId="{00000000-0000-0000-0000-000000000000}"/>
          </ac:spMkLst>
        </pc:spChg>
        <pc:spChg chg="mod">
          <ac:chgData name="GOMEZ, Paula" userId="c93cf399-3ed7-4230-9282-8831e3fe5ae7" providerId="ADAL" clId="{1AB88A42-E63A-4C10-914A-EDA11B9A473A}" dt="2023-06-09T06:14:17.528" v="0"/>
          <ac:spMkLst>
            <pc:docMk/>
            <pc:sldMasterMk cId="4030995327" sldId="2147483929"/>
            <ac:spMk id="11" creationId="{00000000-0000-0000-0000-000000000000}"/>
          </ac:spMkLst>
        </pc:spChg>
        <pc:spChg chg="mod">
          <ac:chgData name="GOMEZ, Paula" userId="c93cf399-3ed7-4230-9282-8831e3fe5ae7" providerId="ADAL" clId="{1AB88A42-E63A-4C10-914A-EDA11B9A473A}" dt="2023-06-09T06:14:17.528" v="0"/>
          <ac:spMkLst>
            <pc:docMk/>
            <pc:sldMasterMk cId="4030995327" sldId="2147483929"/>
            <ac:spMk id="12" creationId="{CDDB85A6-5606-0005-4EE1-473330445A05}"/>
          </ac:spMkLst>
        </pc:spChg>
        <pc:spChg chg="mod">
          <ac:chgData name="GOMEZ, Paula" userId="c93cf399-3ed7-4230-9282-8831e3fe5ae7" providerId="ADAL" clId="{1AB88A42-E63A-4C10-914A-EDA11B9A473A}" dt="2023-06-09T06:14:17.528" v="0"/>
          <ac:spMkLst>
            <pc:docMk/>
            <pc:sldMasterMk cId="4030995327" sldId="2147483929"/>
            <ac:spMk id="13" creationId="{C3BD0A20-2705-98CA-4BBF-9716249C01D4}"/>
          </ac:spMkLst>
        </pc:spChg>
        <pc:picChg chg="mod">
          <ac:chgData name="GOMEZ, Paula" userId="c93cf399-3ed7-4230-9282-8831e3fe5ae7" providerId="ADAL" clId="{1AB88A42-E63A-4C10-914A-EDA11B9A473A}" dt="2023-06-09T06:14:17.528" v="0"/>
          <ac:picMkLst>
            <pc:docMk/>
            <pc:sldMasterMk cId="4030995327" sldId="2147483929"/>
            <ac:picMk id="2" creationId="{00000000-0000-0000-0000-000000000000}"/>
          </ac:picMkLst>
        </pc:picChg>
        <pc:picChg chg="mod">
          <ac:chgData name="GOMEZ, Paula" userId="c93cf399-3ed7-4230-9282-8831e3fe5ae7" providerId="ADAL" clId="{1AB88A42-E63A-4C10-914A-EDA11B9A473A}" dt="2023-06-09T06:14:17.528" v="0"/>
          <ac:picMkLst>
            <pc:docMk/>
            <pc:sldMasterMk cId="4030995327" sldId="2147483929"/>
            <ac:picMk id="3" creationId="{00000000-0000-0000-0000-000000000000}"/>
          </ac:picMkLst>
        </pc:picChg>
        <pc:picChg chg="mod">
          <ac:chgData name="GOMEZ, Paula" userId="c93cf399-3ed7-4230-9282-8831e3fe5ae7" providerId="ADAL" clId="{1AB88A42-E63A-4C10-914A-EDA11B9A473A}" dt="2023-06-09T06:14:17.528" v="0"/>
          <ac:picMkLst>
            <pc:docMk/>
            <pc:sldMasterMk cId="4030995327" sldId="2147483929"/>
            <ac:picMk id="4" creationId="{00000000-0000-0000-0000-000000000000}"/>
          </ac:picMkLst>
        </pc:picChg>
        <pc:sldLayoutChg chg="modSp">
          <pc:chgData name="GOMEZ, Paula" userId="c93cf399-3ed7-4230-9282-8831e3fe5ae7" providerId="ADAL" clId="{1AB88A42-E63A-4C10-914A-EDA11B9A473A}" dt="2023-06-09T06:14:17.528" v="0"/>
          <pc:sldLayoutMkLst>
            <pc:docMk/>
            <pc:sldMasterMk cId="4030995327" sldId="2147483929"/>
            <pc:sldLayoutMk cId="942571201" sldId="2147483930"/>
          </pc:sldLayoutMkLst>
          <pc:spChg chg="mod">
            <ac:chgData name="GOMEZ, Paula" userId="c93cf399-3ed7-4230-9282-8831e3fe5ae7" providerId="ADAL" clId="{1AB88A42-E63A-4C10-914A-EDA11B9A473A}" dt="2023-06-09T06:14:17.528" v="0"/>
            <ac:spMkLst>
              <pc:docMk/>
              <pc:sldMasterMk cId="4030995327" sldId="2147483929"/>
              <pc:sldLayoutMk cId="942571201" sldId="2147483930"/>
              <ac:spMk id="2" creationId="{8AB7FB0C-B9AD-5251-5D13-6C39259D0105}"/>
            </ac:spMkLst>
          </pc:spChg>
          <pc:spChg chg="mod">
            <ac:chgData name="GOMEZ, Paula" userId="c93cf399-3ed7-4230-9282-8831e3fe5ae7" providerId="ADAL" clId="{1AB88A42-E63A-4C10-914A-EDA11B9A473A}" dt="2023-06-09T06:14:17.528" v="0"/>
            <ac:spMkLst>
              <pc:docMk/>
              <pc:sldMasterMk cId="4030995327" sldId="2147483929"/>
              <pc:sldLayoutMk cId="942571201" sldId="2147483930"/>
              <ac:spMk id="4" creationId="{F1EF77B5-F70D-8B4E-6A39-8047015E373A}"/>
            </ac:spMkLst>
          </pc:spChg>
          <pc:spChg chg="mod">
            <ac:chgData name="GOMEZ, Paula" userId="c93cf399-3ed7-4230-9282-8831e3fe5ae7" providerId="ADAL" clId="{1AB88A42-E63A-4C10-914A-EDA11B9A473A}" dt="2023-06-09T06:14:17.528" v="0"/>
            <ac:spMkLst>
              <pc:docMk/>
              <pc:sldMasterMk cId="4030995327" sldId="2147483929"/>
              <pc:sldLayoutMk cId="942571201" sldId="2147483930"/>
              <ac:spMk id="18" creationId="{00000000-0000-0000-0000-000000000000}"/>
            </ac:spMkLst>
          </pc:spChg>
          <pc:spChg chg="mod">
            <ac:chgData name="GOMEZ, Paula" userId="c93cf399-3ed7-4230-9282-8831e3fe5ae7" providerId="ADAL" clId="{1AB88A42-E63A-4C10-914A-EDA11B9A473A}" dt="2023-06-09T06:14:17.528" v="0"/>
            <ac:spMkLst>
              <pc:docMk/>
              <pc:sldMasterMk cId="4030995327" sldId="2147483929"/>
              <pc:sldLayoutMk cId="942571201" sldId="2147483930"/>
              <ac:spMk id="23" creationId="{00000000-0000-0000-0000-000000000000}"/>
            </ac:spMkLst>
          </pc:spChg>
          <pc:spChg chg="mod">
            <ac:chgData name="GOMEZ, Paula" userId="c93cf399-3ed7-4230-9282-8831e3fe5ae7" providerId="ADAL" clId="{1AB88A42-E63A-4C10-914A-EDA11B9A473A}" dt="2023-06-09T06:14:17.528" v="0"/>
            <ac:spMkLst>
              <pc:docMk/>
              <pc:sldMasterMk cId="4030995327" sldId="2147483929"/>
              <pc:sldLayoutMk cId="942571201" sldId="2147483930"/>
              <ac:spMk id="27" creationId="{00000000-0000-0000-0000-000000000000}"/>
            </ac:spMkLst>
          </pc:spChg>
          <pc:spChg chg="mod">
            <ac:chgData name="GOMEZ, Paula" userId="c93cf399-3ed7-4230-9282-8831e3fe5ae7" providerId="ADAL" clId="{1AB88A42-E63A-4C10-914A-EDA11B9A473A}" dt="2023-06-09T06:14:17.528" v="0"/>
            <ac:spMkLst>
              <pc:docMk/>
              <pc:sldMasterMk cId="4030995327" sldId="2147483929"/>
              <pc:sldLayoutMk cId="942571201" sldId="2147483930"/>
              <ac:spMk id="28" creationId="{00000000-0000-0000-0000-000000000000}"/>
            </ac:spMkLst>
          </pc:spChg>
          <pc:picChg chg="mod">
            <ac:chgData name="GOMEZ, Paula" userId="c93cf399-3ed7-4230-9282-8831e3fe5ae7" providerId="ADAL" clId="{1AB88A42-E63A-4C10-914A-EDA11B9A473A}" dt="2023-06-09T06:14:17.528" v="0"/>
            <ac:picMkLst>
              <pc:docMk/>
              <pc:sldMasterMk cId="4030995327" sldId="2147483929"/>
              <pc:sldLayoutMk cId="942571201" sldId="2147483930"/>
              <ac:picMk id="19" creationId="{00000000-0000-0000-0000-000000000000}"/>
            </ac:picMkLst>
          </pc:picChg>
          <pc:picChg chg="mod">
            <ac:chgData name="GOMEZ, Paula" userId="c93cf399-3ed7-4230-9282-8831e3fe5ae7" providerId="ADAL" clId="{1AB88A42-E63A-4C10-914A-EDA11B9A473A}" dt="2023-06-09T06:14:17.528" v="0"/>
            <ac:picMkLst>
              <pc:docMk/>
              <pc:sldMasterMk cId="4030995327" sldId="2147483929"/>
              <pc:sldLayoutMk cId="942571201" sldId="2147483930"/>
              <ac:picMk id="20" creationId="{00000000-0000-0000-0000-000000000000}"/>
            </ac:picMkLst>
          </pc:picChg>
          <pc:picChg chg="mod">
            <ac:chgData name="GOMEZ, Paula" userId="c93cf399-3ed7-4230-9282-8831e3fe5ae7" providerId="ADAL" clId="{1AB88A42-E63A-4C10-914A-EDA11B9A473A}" dt="2023-06-09T06:14:17.528" v="0"/>
            <ac:picMkLst>
              <pc:docMk/>
              <pc:sldMasterMk cId="4030995327" sldId="2147483929"/>
              <pc:sldLayoutMk cId="942571201" sldId="2147483930"/>
              <ac:picMk id="21" creationId="{00000000-0000-0000-0000-000000000000}"/>
            </ac:picMkLst>
          </pc:picChg>
          <pc:picChg chg="mod">
            <ac:chgData name="GOMEZ, Paula" userId="c93cf399-3ed7-4230-9282-8831e3fe5ae7" providerId="ADAL" clId="{1AB88A42-E63A-4C10-914A-EDA11B9A473A}" dt="2023-06-09T06:14:17.528" v="0"/>
            <ac:picMkLst>
              <pc:docMk/>
              <pc:sldMasterMk cId="4030995327" sldId="2147483929"/>
              <pc:sldLayoutMk cId="942571201" sldId="2147483930"/>
              <ac:picMk id="25" creationId="{00000000-0000-0000-0000-000000000000}"/>
            </ac:picMkLst>
          </pc:picChg>
          <pc:picChg chg="mod">
            <ac:chgData name="GOMEZ, Paula" userId="c93cf399-3ed7-4230-9282-8831e3fe5ae7" providerId="ADAL" clId="{1AB88A42-E63A-4C10-914A-EDA11B9A473A}" dt="2023-06-09T06:14:17.528" v="0"/>
            <ac:picMkLst>
              <pc:docMk/>
              <pc:sldMasterMk cId="4030995327" sldId="2147483929"/>
              <pc:sldLayoutMk cId="942571201" sldId="2147483930"/>
              <ac:picMk id="26"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4030995327" sldId="2147483929"/>
            <pc:sldLayoutMk cId="2647709813" sldId="2147483931"/>
          </pc:sldLayoutMkLst>
          <pc:spChg chg="mod">
            <ac:chgData name="GOMEZ, Paula" userId="c93cf399-3ed7-4230-9282-8831e3fe5ae7" providerId="ADAL" clId="{1AB88A42-E63A-4C10-914A-EDA11B9A473A}" dt="2023-06-09T06:14:17.528" v="0"/>
            <ac:spMkLst>
              <pc:docMk/>
              <pc:sldMasterMk cId="4030995327" sldId="2147483929"/>
              <pc:sldLayoutMk cId="2647709813" sldId="2147483931"/>
              <ac:spMk id="2" creationId="{582A0E27-5AB7-BC44-09C6-BD518EF3369D}"/>
            </ac:spMkLst>
          </pc:spChg>
          <pc:spChg chg="mod">
            <ac:chgData name="GOMEZ, Paula" userId="c93cf399-3ed7-4230-9282-8831e3fe5ae7" providerId="ADAL" clId="{1AB88A42-E63A-4C10-914A-EDA11B9A473A}" dt="2023-06-09T06:14:17.528" v="0"/>
            <ac:spMkLst>
              <pc:docMk/>
              <pc:sldMasterMk cId="4030995327" sldId="2147483929"/>
              <pc:sldLayoutMk cId="2647709813" sldId="2147483931"/>
              <ac:spMk id="3" creationId="{62F1A9DA-76E3-1FA4-6AB9-97E9A59D033D}"/>
            </ac:spMkLst>
          </pc:spChg>
          <pc:spChg chg="mod">
            <ac:chgData name="GOMEZ, Paula" userId="c93cf399-3ed7-4230-9282-8831e3fe5ae7" providerId="ADAL" clId="{1AB88A42-E63A-4C10-914A-EDA11B9A473A}" dt="2023-06-09T06:14:17.528" v="0"/>
            <ac:spMkLst>
              <pc:docMk/>
              <pc:sldMasterMk cId="4030995327" sldId="2147483929"/>
              <pc:sldLayoutMk cId="2647709813" sldId="2147483931"/>
              <ac:spMk id="4" creationId="{3B28215A-1A53-EFC9-1B09-0A76A3E3E9E4}"/>
            </ac:spMkLst>
          </pc:spChg>
          <pc:spChg chg="mod">
            <ac:chgData name="GOMEZ, Paula" userId="c93cf399-3ed7-4230-9282-8831e3fe5ae7" providerId="ADAL" clId="{1AB88A42-E63A-4C10-914A-EDA11B9A473A}" dt="2023-06-09T06:14:17.528" v="0"/>
            <ac:spMkLst>
              <pc:docMk/>
              <pc:sldMasterMk cId="4030995327" sldId="2147483929"/>
              <pc:sldLayoutMk cId="2647709813" sldId="2147483931"/>
              <ac:spMk id="40" creationId="{00000000-0000-0000-0000-000000000000}"/>
            </ac:spMkLst>
          </pc:spChg>
          <pc:spChg chg="mod">
            <ac:chgData name="GOMEZ, Paula" userId="c93cf399-3ed7-4230-9282-8831e3fe5ae7" providerId="ADAL" clId="{1AB88A42-E63A-4C10-914A-EDA11B9A473A}" dt="2023-06-09T06:14:17.528" v="0"/>
            <ac:spMkLst>
              <pc:docMk/>
              <pc:sldMasterMk cId="4030995327" sldId="2147483929"/>
              <pc:sldLayoutMk cId="2647709813" sldId="2147483931"/>
              <ac:spMk id="41" creationId="{00000000-0000-0000-0000-000000000000}"/>
            </ac:spMkLst>
          </pc:spChg>
          <pc:picChg chg="mod">
            <ac:chgData name="GOMEZ, Paula" userId="c93cf399-3ed7-4230-9282-8831e3fe5ae7" providerId="ADAL" clId="{1AB88A42-E63A-4C10-914A-EDA11B9A473A}" dt="2023-06-09T06:14:17.528" v="0"/>
            <ac:picMkLst>
              <pc:docMk/>
              <pc:sldMasterMk cId="4030995327" sldId="2147483929"/>
              <pc:sldLayoutMk cId="2647709813" sldId="2147483931"/>
              <ac:picMk id="35" creationId="{00000000-0000-0000-0000-000000000000}"/>
            </ac:picMkLst>
          </pc:picChg>
          <pc:picChg chg="mod">
            <ac:chgData name="GOMEZ, Paula" userId="c93cf399-3ed7-4230-9282-8831e3fe5ae7" providerId="ADAL" clId="{1AB88A42-E63A-4C10-914A-EDA11B9A473A}" dt="2023-06-09T06:14:17.528" v="0"/>
            <ac:picMkLst>
              <pc:docMk/>
              <pc:sldMasterMk cId="4030995327" sldId="2147483929"/>
              <pc:sldLayoutMk cId="2647709813" sldId="2147483931"/>
              <ac:picMk id="36"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4030995327" sldId="2147483929"/>
            <pc:sldLayoutMk cId="3441174714" sldId="2147483932"/>
          </pc:sldLayoutMkLst>
          <pc:spChg chg="mod">
            <ac:chgData name="GOMEZ, Paula" userId="c93cf399-3ed7-4230-9282-8831e3fe5ae7" providerId="ADAL" clId="{1AB88A42-E63A-4C10-914A-EDA11B9A473A}" dt="2023-06-09T06:14:17.528" v="0"/>
            <ac:spMkLst>
              <pc:docMk/>
              <pc:sldMasterMk cId="4030995327" sldId="2147483929"/>
              <pc:sldLayoutMk cId="3441174714" sldId="2147483932"/>
              <ac:spMk id="2" creationId="{5C788751-8783-30D9-7332-79B943EED9A6}"/>
            </ac:spMkLst>
          </pc:spChg>
          <pc:spChg chg="mod">
            <ac:chgData name="GOMEZ, Paula" userId="c93cf399-3ed7-4230-9282-8831e3fe5ae7" providerId="ADAL" clId="{1AB88A42-E63A-4C10-914A-EDA11B9A473A}" dt="2023-06-09T06:14:17.528" v="0"/>
            <ac:spMkLst>
              <pc:docMk/>
              <pc:sldMasterMk cId="4030995327" sldId="2147483929"/>
              <pc:sldLayoutMk cId="3441174714" sldId="2147483932"/>
              <ac:spMk id="3" creationId="{55B196B9-2B00-F761-ED18-9B6EC283314B}"/>
            </ac:spMkLst>
          </pc:spChg>
          <pc:spChg chg="mod">
            <ac:chgData name="GOMEZ, Paula" userId="c93cf399-3ed7-4230-9282-8831e3fe5ae7" providerId="ADAL" clId="{1AB88A42-E63A-4C10-914A-EDA11B9A473A}" dt="2023-06-09T06:14:17.528" v="0"/>
            <ac:spMkLst>
              <pc:docMk/>
              <pc:sldMasterMk cId="4030995327" sldId="2147483929"/>
              <pc:sldLayoutMk cId="3441174714" sldId="2147483932"/>
              <ac:spMk id="4" creationId="{4909EDA3-33F2-2F34-B53C-E46F730F57CC}"/>
            </ac:spMkLst>
          </pc:spChg>
          <pc:spChg chg="mod">
            <ac:chgData name="GOMEZ, Paula" userId="c93cf399-3ed7-4230-9282-8831e3fe5ae7" providerId="ADAL" clId="{1AB88A42-E63A-4C10-914A-EDA11B9A473A}" dt="2023-06-09T06:14:17.528" v="0"/>
            <ac:spMkLst>
              <pc:docMk/>
              <pc:sldMasterMk cId="4030995327" sldId="2147483929"/>
              <pc:sldLayoutMk cId="3441174714" sldId="2147483932"/>
              <ac:spMk id="53" creationId="{00000000-0000-0000-0000-000000000000}"/>
            </ac:spMkLst>
          </pc:spChg>
          <pc:spChg chg="mod">
            <ac:chgData name="GOMEZ, Paula" userId="c93cf399-3ed7-4230-9282-8831e3fe5ae7" providerId="ADAL" clId="{1AB88A42-E63A-4C10-914A-EDA11B9A473A}" dt="2023-06-09T06:14:17.528" v="0"/>
            <ac:spMkLst>
              <pc:docMk/>
              <pc:sldMasterMk cId="4030995327" sldId="2147483929"/>
              <pc:sldLayoutMk cId="3441174714" sldId="2147483932"/>
              <ac:spMk id="54" creationId="{00000000-0000-0000-0000-000000000000}"/>
            </ac:spMkLst>
          </pc:spChg>
          <pc:spChg chg="mod">
            <ac:chgData name="GOMEZ, Paula" userId="c93cf399-3ed7-4230-9282-8831e3fe5ae7" providerId="ADAL" clId="{1AB88A42-E63A-4C10-914A-EDA11B9A473A}" dt="2023-06-09T06:14:17.528" v="0"/>
            <ac:spMkLst>
              <pc:docMk/>
              <pc:sldMasterMk cId="4030995327" sldId="2147483929"/>
              <pc:sldLayoutMk cId="3441174714" sldId="2147483932"/>
              <ac:spMk id="55" creationId="{00000000-0000-0000-0000-000000000000}"/>
            </ac:spMkLst>
          </pc:spChg>
          <pc:spChg chg="mod">
            <ac:chgData name="GOMEZ, Paula" userId="c93cf399-3ed7-4230-9282-8831e3fe5ae7" providerId="ADAL" clId="{1AB88A42-E63A-4C10-914A-EDA11B9A473A}" dt="2023-06-09T06:14:17.528" v="0"/>
            <ac:spMkLst>
              <pc:docMk/>
              <pc:sldMasterMk cId="4030995327" sldId="2147483929"/>
              <pc:sldLayoutMk cId="3441174714" sldId="2147483932"/>
              <ac:spMk id="56" creationId="{00000000-0000-0000-0000-000000000000}"/>
            </ac:spMkLst>
          </pc:spChg>
          <pc:picChg chg="mod">
            <ac:chgData name="GOMEZ, Paula" userId="c93cf399-3ed7-4230-9282-8831e3fe5ae7" providerId="ADAL" clId="{1AB88A42-E63A-4C10-914A-EDA11B9A473A}" dt="2023-06-09T06:14:17.528" v="0"/>
            <ac:picMkLst>
              <pc:docMk/>
              <pc:sldMasterMk cId="4030995327" sldId="2147483929"/>
              <pc:sldLayoutMk cId="3441174714" sldId="2147483932"/>
              <ac:picMk id="48" creationId="{00000000-0000-0000-0000-000000000000}"/>
            </ac:picMkLst>
          </pc:picChg>
          <pc:picChg chg="mod">
            <ac:chgData name="GOMEZ, Paula" userId="c93cf399-3ed7-4230-9282-8831e3fe5ae7" providerId="ADAL" clId="{1AB88A42-E63A-4C10-914A-EDA11B9A473A}" dt="2023-06-09T06:14:17.528" v="0"/>
            <ac:picMkLst>
              <pc:docMk/>
              <pc:sldMasterMk cId="4030995327" sldId="2147483929"/>
              <pc:sldLayoutMk cId="3441174714" sldId="2147483932"/>
              <ac:picMk id="49"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4030995327" sldId="2147483929"/>
            <pc:sldLayoutMk cId="658071799" sldId="2147483933"/>
          </pc:sldLayoutMkLst>
          <pc:spChg chg="mod">
            <ac:chgData name="GOMEZ, Paula" userId="c93cf399-3ed7-4230-9282-8831e3fe5ae7" providerId="ADAL" clId="{1AB88A42-E63A-4C10-914A-EDA11B9A473A}" dt="2023-06-09T06:14:17.528" v="0"/>
            <ac:spMkLst>
              <pc:docMk/>
              <pc:sldMasterMk cId="4030995327" sldId="2147483929"/>
              <pc:sldLayoutMk cId="658071799" sldId="2147483933"/>
              <ac:spMk id="2" creationId="{5F2CF4C4-123C-E623-1987-C5CFFC836763}"/>
            </ac:spMkLst>
          </pc:spChg>
          <pc:spChg chg="mod">
            <ac:chgData name="GOMEZ, Paula" userId="c93cf399-3ed7-4230-9282-8831e3fe5ae7" providerId="ADAL" clId="{1AB88A42-E63A-4C10-914A-EDA11B9A473A}" dt="2023-06-09T06:14:17.528" v="0"/>
            <ac:spMkLst>
              <pc:docMk/>
              <pc:sldMasterMk cId="4030995327" sldId="2147483929"/>
              <pc:sldLayoutMk cId="658071799" sldId="2147483933"/>
              <ac:spMk id="3" creationId="{6D5B15B0-0E4C-E0FF-C4CF-252ECB0585EE}"/>
            </ac:spMkLst>
          </pc:spChg>
          <pc:spChg chg="mod">
            <ac:chgData name="GOMEZ, Paula" userId="c93cf399-3ed7-4230-9282-8831e3fe5ae7" providerId="ADAL" clId="{1AB88A42-E63A-4C10-914A-EDA11B9A473A}" dt="2023-06-09T06:14:17.528" v="0"/>
            <ac:spMkLst>
              <pc:docMk/>
              <pc:sldMasterMk cId="4030995327" sldId="2147483929"/>
              <pc:sldLayoutMk cId="658071799" sldId="2147483933"/>
              <ac:spMk id="4" creationId="{19E3078C-E7A6-40DC-BCAB-525FBEA9E140}"/>
            </ac:spMkLst>
          </pc:spChg>
          <pc:spChg chg="mod">
            <ac:chgData name="GOMEZ, Paula" userId="c93cf399-3ed7-4230-9282-8831e3fe5ae7" providerId="ADAL" clId="{1AB88A42-E63A-4C10-914A-EDA11B9A473A}" dt="2023-06-09T06:14:17.528" v="0"/>
            <ac:spMkLst>
              <pc:docMk/>
              <pc:sldMasterMk cId="4030995327" sldId="2147483929"/>
              <pc:sldLayoutMk cId="658071799" sldId="2147483933"/>
              <ac:spMk id="69" creationId="{00000000-0000-0000-0000-000000000000}"/>
            </ac:spMkLst>
          </pc:spChg>
          <pc:spChg chg="mod">
            <ac:chgData name="GOMEZ, Paula" userId="c93cf399-3ed7-4230-9282-8831e3fe5ae7" providerId="ADAL" clId="{1AB88A42-E63A-4C10-914A-EDA11B9A473A}" dt="2023-06-09T06:14:17.528" v="0"/>
            <ac:spMkLst>
              <pc:docMk/>
              <pc:sldMasterMk cId="4030995327" sldId="2147483929"/>
              <pc:sldLayoutMk cId="658071799" sldId="2147483933"/>
              <ac:spMk id="70" creationId="{00000000-0000-0000-0000-000000000000}"/>
            </ac:spMkLst>
          </pc:spChg>
          <pc:spChg chg="mod">
            <ac:chgData name="GOMEZ, Paula" userId="c93cf399-3ed7-4230-9282-8831e3fe5ae7" providerId="ADAL" clId="{1AB88A42-E63A-4C10-914A-EDA11B9A473A}" dt="2023-06-09T06:14:17.528" v="0"/>
            <ac:spMkLst>
              <pc:docMk/>
              <pc:sldMasterMk cId="4030995327" sldId="2147483929"/>
              <pc:sldLayoutMk cId="658071799" sldId="2147483933"/>
              <ac:spMk id="71" creationId="{00000000-0000-0000-0000-000000000000}"/>
            </ac:spMkLst>
          </pc:spChg>
          <pc:picChg chg="mod">
            <ac:chgData name="GOMEZ, Paula" userId="c93cf399-3ed7-4230-9282-8831e3fe5ae7" providerId="ADAL" clId="{1AB88A42-E63A-4C10-914A-EDA11B9A473A}" dt="2023-06-09T06:14:17.528" v="0"/>
            <ac:picMkLst>
              <pc:docMk/>
              <pc:sldMasterMk cId="4030995327" sldId="2147483929"/>
              <pc:sldLayoutMk cId="658071799" sldId="2147483933"/>
              <ac:picMk id="63" creationId="{00000000-0000-0000-0000-000000000000}"/>
            </ac:picMkLst>
          </pc:picChg>
          <pc:picChg chg="mod">
            <ac:chgData name="GOMEZ, Paula" userId="c93cf399-3ed7-4230-9282-8831e3fe5ae7" providerId="ADAL" clId="{1AB88A42-E63A-4C10-914A-EDA11B9A473A}" dt="2023-06-09T06:14:17.528" v="0"/>
            <ac:picMkLst>
              <pc:docMk/>
              <pc:sldMasterMk cId="4030995327" sldId="2147483929"/>
              <pc:sldLayoutMk cId="658071799" sldId="2147483933"/>
              <ac:picMk id="64" creationId="{00000000-0000-0000-0000-000000000000}"/>
            </ac:picMkLst>
          </pc:picChg>
          <pc:picChg chg="mod">
            <ac:chgData name="GOMEZ, Paula" userId="c93cf399-3ed7-4230-9282-8831e3fe5ae7" providerId="ADAL" clId="{1AB88A42-E63A-4C10-914A-EDA11B9A473A}" dt="2023-06-09T06:14:17.528" v="0"/>
            <ac:picMkLst>
              <pc:docMk/>
              <pc:sldMasterMk cId="4030995327" sldId="2147483929"/>
              <pc:sldLayoutMk cId="658071799" sldId="2147483933"/>
              <ac:picMk id="65"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4030995327" sldId="2147483929"/>
            <pc:sldLayoutMk cId="301600132" sldId="2147483934"/>
          </pc:sldLayoutMkLst>
          <pc:spChg chg="mod">
            <ac:chgData name="GOMEZ, Paula" userId="c93cf399-3ed7-4230-9282-8831e3fe5ae7" providerId="ADAL" clId="{1AB88A42-E63A-4C10-914A-EDA11B9A473A}" dt="2023-06-09T06:14:17.528" v="0"/>
            <ac:spMkLst>
              <pc:docMk/>
              <pc:sldMasterMk cId="4030995327" sldId="2147483929"/>
              <pc:sldLayoutMk cId="301600132" sldId="2147483934"/>
              <ac:spMk id="2" creationId="{17233C53-D6E1-2985-E9C6-E0D6FCCDDB8B}"/>
            </ac:spMkLst>
          </pc:spChg>
          <pc:spChg chg="mod">
            <ac:chgData name="GOMEZ, Paula" userId="c93cf399-3ed7-4230-9282-8831e3fe5ae7" providerId="ADAL" clId="{1AB88A42-E63A-4C10-914A-EDA11B9A473A}" dt="2023-06-09T06:14:17.528" v="0"/>
            <ac:spMkLst>
              <pc:docMk/>
              <pc:sldMasterMk cId="4030995327" sldId="2147483929"/>
              <pc:sldLayoutMk cId="301600132" sldId="2147483934"/>
              <ac:spMk id="3" creationId="{07481F3E-6E7A-AF7C-4894-7C0BF70DACF9}"/>
            </ac:spMkLst>
          </pc:spChg>
          <pc:spChg chg="mod">
            <ac:chgData name="GOMEZ, Paula" userId="c93cf399-3ed7-4230-9282-8831e3fe5ae7" providerId="ADAL" clId="{1AB88A42-E63A-4C10-914A-EDA11B9A473A}" dt="2023-06-09T06:14:17.528" v="0"/>
            <ac:spMkLst>
              <pc:docMk/>
              <pc:sldMasterMk cId="4030995327" sldId="2147483929"/>
              <pc:sldLayoutMk cId="301600132" sldId="2147483934"/>
              <ac:spMk id="4" creationId="{3F968017-D776-91F4-4377-1F853AF053AF}"/>
            </ac:spMkLst>
          </pc:spChg>
          <pc:spChg chg="mod">
            <ac:chgData name="GOMEZ, Paula" userId="c93cf399-3ed7-4230-9282-8831e3fe5ae7" providerId="ADAL" clId="{1AB88A42-E63A-4C10-914A-EDA11B9A473A}" dt="2023-06-09T06:14:17.528" v="0"/>
            <ac:spMkLst>
              <pc:docMk/>
              <pc:sldMasterMk cId="4030995327" sldId="2147483929"/>
              <pc:sldLayoutMk cId="301600132" sldId="2147483934"/>
              <ac:spMk id="83" creationId="{00000000-0000-0000-0000-000000000000}"/>
            </ac:spMkLst>
          </pc:spChg>
          <pc:spChg chg="mod">
            <ac:chgData name="GOMEZ, Paula" userId="c93cf399-3ed7-4230-9282-8831e3fe5ae7" providerId="ADAL" clId="{1AB88A42-E63A-4C10-914A-EDA11B9A473A}" dt="2023-06-09T06:14:17.528" v="0"/>
            <ac:spMkLst>
              <pc:docMk/>
              <pc:sldMasterMk cId="4030995327" sldId="2147483929"/>
              <pc:sldLayoutMk cId="301600132" sldId="2147483934"/>
              <ac:spMk id="84" creationId="{00000000-0000-0000-0000-000000000000}"/>
            </ac:spMkLst>
          </pc:spChg>
          <pc:spChg chg="mod">
            <ac:chgData name="GOMEZ, Paula" userId="c93cf399-3ed7-4230-9282-8831e3fe5ae7" providerId="ADAL" clId="{1AB88A42-E63A-4C10-914A-EDA11B9A473A}" dt="2023-06-09T06:14:17.528" v="0"/>
            <ac:spMkLst>
              <pc:docMk/>
              <pc:sldMasterMk cId="4030995327" sldId="2147483929"/>
              <pc:sldLayoutMk cId="301600132" sldId="2147483934"/>
              <ac:spMk id="85" creationId="{00000000-0000-0000-0000-000000000000}"/>
            </ac:spMkLst>
          </pc:spChg>
          <pc:spChg chg="mod">
            <ac:chgData name="GOMEZ, Paula" userId="c93cf399-3ed7-4230-9282-8831e3fe5ae7" providerId="ADAL" clId="{1AB88A42-E63A-4C10-914A-EDA11B9A473A}" dt="2023-06-09T06:14:17.528" v="0"/>
            <ac:spMkLst>
              <pc:docMk/>
              <pc:sldMasterMk cId="4030995327" sldId="2147483929"/>
              <pc:sldLayoutMk cId="301600132" sldId="2147483934"/>
              <ac:spMk id="86" creationId="{00000000-0000-0000-0000-000000000000}"/>
            </ac:spMkLst>
          </pc:spChg>
          <pc:picChg chg="mod">
            <ac:chgData name="GOMEZ, Paula" userId="c93cf399-3ed7-4230-9282-8831e3fe5ae7" providerId="ADAL" clId="{1AB88A42-E63A-4C10-914A-EDA11B9A473A}" dt="2023-06-09T06:14:17.528" v="0"/>
            <ac:picMkLst>
              <pc:docMk/>
              <pc:sldMasterMk cId="4030995327" sldId="2147483929"/>
              <pc:sldLayoutMk cId="301600132" sldId="2147483934"/>
              <ac:picMk id="78" creationId="{00000000-0000-0000-0000-000000000000}"/>
            </ac:picMkLst>
          </pc:picChg>
          <pc:picChg chg="mod">
            <ac:chgData name="GOMEZ, Paula" userId="c93cf399-3ed7-4230-9282-8831e3fe5ae7" providerId="ADAL" clId="{1AB88A42-E63A-4C10-914A-EDA11B9A473A}" dt="2023-06-09T06:14:17.528" v="0"/>
            <ac:picMkLst>
              <pc:docMk/>
              <pc:sldMasterMk cId="4030995327" sldId="2147483929"/>
              <pc:sldLayoutMk cId="301600132" sldId="2147483934"/>
              <ac:picMk id="79" creationId="{00000000-0000-0000-0000-000000000000}"/>
            </ac:picMkLst>
          </pc:picChg>
          <pc:picChg chg="mod">
            <ac:chgData name="GOMEZ, Paula" userId="c93cf399-3ed7-4230-9282-8831e3fe5ae7" providerId="ADAL" clId="{1AB88A42-E63A-4C10-914A-EDA11B9A473A}" dt="2023-06-09T06:14:17.528" v="0"/>
            <ac:picMkLst>
              <pc:docMk/>
              <pc:sldMasterMk cId="4030995327" sldId="2147483929"/>
              <pc:sldLayoutMk cId="301600132" sldId="2147483934"/>
              <ac:picMk id="80"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4030995327" sldId="2147483929"/>
            <pc:sldLayoutMk cId="3141621146" sldId="2147483935"/>
          </pc:sldLayoutMkLst>
          <pc:spChg chg="mod">
            <ac:chgData name="GOMEZ, Paula" userId="c93cf399-3ed7-4230-9282-8831e3fe5ae7" providerId="ADAL" clId="{1AB88A42-E63A-4C10-914A-EDA11B9A473A}" dt="2023-06-09T06:14:17.528" v="0"/>
            <ac:spMkLst>
              <pc:docMk/>
              <pc:sldMasterMk cId="4030995327" sldId="2147483929"/>
              <pc:sldLayoutMk cId="3141621146" sldId="2147483935"/>
              <ac:spMk id="2" creationId="{570F74CB-5E12-EE5A-0E64-5416B098E9D8}"/>
            </ac:spMkLst>
          </pc:spChg>
          <pc:spChg chg="mod">
            <ac:chgData name="GOMEZ, Paula" userId="c93cf399-3ed7-4230-9282-8831e3fe5ae7" providerId="ADAL" clId="{1AB88A42-E63A-4C10-914A-EDA11B9A473A}" dt="2023-06-09T06:14:17.528" v="0"/>
            <ac:spMkLst>
              <pc:docMk/>
              <pc:sldMasterMk cId="4030995327" sldId="2147483929"/>
              <pc:sldLayoutMk cId="3141621146" sldId="2147483935"/>
              <ac:spMk id="3" creationId="{59D75238-86E9-E54D-E804-C0BD72FDB8D2}"/>
            </ac:spMkLst>
          </pc:spChg>
          <pc:spChg chg="mod">
            <ac:chgData name="GOMEZ, Paula" userId="c93cf399-3ed7-4230-9282-8831e3fe5ae7" providerId="ADAL" clId="{1AB88A42-E63A-4C10-914A-EDA11B9A473A}" dt="2023-06-09T06:14:17.528" v="0"/>
            <ac:spMkLst>
              <pc:docMk/>
              <pc:sldMasterMk cId="4030995327" sldId="2147483929"/>
              <pc:sldLayoutMk cId="3141621146" sldId="2147483935"/>
              <ac:spMk id="4" creationId="{AEEADD17-B77E-D158-E48E-767DFAA8D497}"/>
            </ac:spMkLst>
          </pc:spChg>
          <pc:spChg chg="mod">
            <ac:chgData name="GOMEZ, Paula" userId="c93cf399-3ed7-4230-9282-8831e3fe5ae7" providerId="ADAL" clId="{1AB88A42-E63A-4C10-914A-EDA11B9A473A}" dt="2023-06-09T06:14:17.528" v="0"/>
            <ac:spMkLst>
              <pc:docMk/>
              <pc:sldMasterMk cId="4030995327" sldId="2147483929"/>
              <pc:sldLayoutMk cId="3141621146" sldId="2147483935"/>
              <ac:spMk id="5" creationId="{F2ACECC9-96F5-2B36-7224-5C3B9D008427}"/>
            </ac:spMkLst>
          </pc:spChg>
          <pc:spChg chg="mod">
            <ac:chgData name="GOMEZ, Paula" userId="c93cf399-3ed7-4230-9282-8831e3fe5ae7" providerId="ADAL" clId="{1AB88A42-E63A-4C10-914A-EDA11B9A473A}" dt="2023-06-09T06:14:17.528" v="0"/>
            <ac:spMkLst>
              <pc:docMk/>
              <pc:sldMasterMk cId="4030995327" sldId="2147483929"/>
              <pc:sldLayoutMk cId="3141621146" sldId="2147483935"/>
              <ac:spMk id="100" creationId="{00000000-0000-0000-0000-000000000000}"/>
            </ac:spMkLst>
          </pc:spChg>
          <pc:spChg chg="mod">
            <ac:chgData name="GOMEZ, Paula" userId="c93cf399-3ed7-4230-9282-8831e3fe5ae7" providerId="ADAL" clId="{1AB88A42-E63A-4C10-914A-EDA11B9A473A}" dt="2023-06-09T06:14:17.528" v="0"/>
            <ac:spMkLst>
              <pc:docMk/>
              <pc:sldMasterMk cId="4030995327" sldId="2147483929"/>
              <pc:sldLayoutMk cId="3141621146" sldId="2147483935"/>
              <ac:spMk id="101" creationId="{00000000-0000-0000-0000-000000000000}"/>
            </ac:spMkLst>
          </pc:spChg>
          <pc:spChg chg="mod">
            <ac:chgData name="GOMEZ, Paula" userId="c93cf399-3ed7-4230-9282-8831e3fe5ae7" providerId="ADAL" clId="{1AB88A42-E63A-4C10-914A-EDA11B9A473A}" dt="2023-06-09T06:14:17.528" v="0"/>
            <ac:spMkLst>
              <pc:docMk/>
              <pc:sldMasterMk cId="4030995327" sldId="2147483929"/>
              <pc:sldLayoutMk cId="3141621146" sldId="2147483935"/>
              <ac:spMk id="102" creationId="{00000000-0000-0000-0000-000000000000}"/>
            </ac:spMkLst>
          </pc:spChg>
          <pc:picChg chg="mod">
            <ac:chgData name="GOMEZ, Paula" userId="c93cf399-3ed7-4230-9282-8831e3fe5ae7" providerId="ADAL" clId="{1AB88A42-E63A-4C10-914A-EDA11B9A473A}" dt="2023-06-09T06:14:17.528" v="0"/>
            <ac:picMkLst>
              <pc:docMk/>
              <pc:sldMasterMk cId="4030995327" sldId="2147483929"/>
              <pc:sldLayoutMk cId="3141621146" sldId="2147483935"/>
              <ac:picMk id="94" creationId="{00000000-0000-0000-0000-000000000000}"/>
            </ac:picMkLst>
          </pc:picChg>
          <pc:picChg chg="mod">
            <ac:chgData name="GOMEZ, Paula" userId="c93cf399-3ed7-4230-9282-8831e3fe5ae7" providerId="ADAL" clId="{1AB88A42-E63A-4C10-914A-EDA11B9A473A}" dt="2023-06-09T06:14:17.528" v="0"/>
            <ac:picMkLst>
              <pc:docMk/>
              <pc:sldMasterMk cId="4030995327" sldId="2147483929"/>
              <pc:sldLayoutMk cId="3141621146" sldId="2147483935"/>
              <ac:picMk id="95" creationId="{00000000-0000-0000-0000-000000000000}"/>
            </ac:picMkLst>
          </pc:picChg>
          <pc:picChg chg="mod">
            <ac:chgData name="GOMEZ, Paula" userId="c93cf399-3ed7-4230-9282-8831e3fe5ae7" providerId="ADAL" clId="{1AB88A42-E63A-4C10-914A-EDA11B9A473A}" dt="2023-06-09T06:14:17.528" v="0"/>
            <ac:picMkLst>
              <pc:docMk/>
              <pc:sldMasterMk cId="4030995327" sldId="2147483929"/>
              <pc:sldLayoutMk cId="3141621146" sldId="2147483935"/>
              <ac:picMk id="96"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2447808092" sldId="2147484864"/>
            <pc:sldLayoutMk cId="98227001" sldId="2147483936"/>
          </pc:sldLayoutMkLst>
          <pc:spChg chg="mod">
            <ac:chgData name="GOMEZ, Paula" userId="c93cf399-3ed7-4230-9282-8831e3fe5ae7" providerId="ADAL" clId="{1AB88A42-E63A-4C10-914A-EDA11B9A473A}" dt="2023-06-09T06:14:17.528" v="0"/>
            <ac:spMkLst>
              <pc:docMk/>
              <pc:sldMasterMk cId="2447808092" sldId="2147484864"/>
              <pc:sldLayoutMk cId="98227001" sldId="2147483936"/>
              <ac:spMk id="2" creationId="{30C426FF-A834-7006-DA55-9FB2BA066E2A}"/>
            </ac:spMkLst>
          </pc:spChg>
          <pc:spChg chg="mod">
            <ac:chgData name="GOMEZ, Paula" userId="c93cf399-3ed7-4230-9282-8831e3fe5ae7" providerId="ADAL" clId="{1AB88A42-E63A-4C10-914A-EDA11B9A473A}" dt="2023-06-09T06:14:17.528" v="0"/>
            <ac:spMkLst>
              <pc:docMk/>
              <pc:sldMasterMk cId="2447808092" sldId="2147484864"/>
              <pc:sldLayoutMk cId="98227001" sldId="2147483936"/>
              <ac:spMk id="3" creationId="{F741D47E-45FF-0124-0CA1-37443E125177}"/>
            </ac:spMkLst>
          </pc:spChg>
          <pc:spChg chg="mod">
            <ac:chgData name="GOMEZ, Paula" userId="c93cf399-3ed7-4230-9282-8831e3fe5ae7" providerId="ADAL" clId="{1AB88A42-E63A-4C10-914A-EDA11B9A473A}" dt="2023-06-09T06:14:17.528" v="0"/>
            <ac:spMkLst>
              <pc:docMk/>
              <pc:sldMasterMk cId="2447808092" sldId="2147484864"/>
              <pc:sldLayoutMk cId="98227001" sldId="2147483936"/>
              <ac:spMk id="4" creationId="{92E73A74-BE7A-5DF2-E2AD-F766DC654C88}"/>
            </ac:spMkLst>
          </pc:spChg>
          <pc:spChg chg="mod">
            <ac:chgData name="GOMEZ, Paula" userId="c93cf399-3ed7-4230-9282-8831e3fe5ae7" providerId="ADAL" clId="{1AB88A42-E63A-4C10-914A-EDA11B9A473A}" dt="2023-06-09T06:14:17.528" v="0"/>
            <ac:spMkLst>
              <pc:docMk/>
              <pc:sldMasterMk cId="2447808092" sldId="2147484864"/>
              <pc:sldLayoutMk cId="98227001" sldId="2147483936"/>
              <ac:spMk id="5" creationId="{5D2C6A24-8EE6-9D03-271B-CDAE92BD571F}"/>
            </ac:spMkLst>
          </pc:spChg>
          <pc:spChg chg="mod">
            <ac:chgData name="GOMEZ, Paula" userId="c93cf399-3ed7-4230-9282-8831e3fe5ae7" providerId="ADAL" clId="{1AB88A42-E63A-4C10-914A-EDA11B9A473A}" dt="2023-06-09T06:14:17.528" v="0"/>
            <ac:spMkLst>
              <pc:docMk/>
              <pc:sldMasterMk cId="2447808092" sldId="2147484864"/>
              <pc:sldLayoutMk cId="98227001" sldId="2147483936"/>
              <ac:spMk id="6" creationId="{4010979B-AC9E-B7E3-1664-1C7CEC0683F7}"/>
            </ac:spMkLst>
          </pc:spChg>
          <pc:spChg chg="mod">
            <ac:chgData name="GOMEZ, Paula" userId="c93cf399-3ed7-4230-9282-8831e3fe5ae7" providerId="ADAL" clId="{1AB88A42-E63A-4C10-914A-EDA11B9A473A}" dt="2023-06-09T06:14:17.528" v="0"/>
            <ac:spMkLst>
              <pc:docMk/>
              <pc:sldMasterMk cId="2447808092" sldId="2147484864"/>
              <pc:sldLayoutMk cId="98227001" sldId="2147483936"/>
              <ac:spMk id="118" creationId="{00000000-0000-0000-0000-000000000000}"/>
            </ac:spMkLst>
          </pc:spChg>
          <pc:spChg chg="mod">
            <ac:chgData name="GOMEZ, Paula" userId="c93cf399-3ed7-4230-9282-8831e3fe5ae7" providerId="ADAL" clId="{1AB88A42-E63A-4C10-914A-EDA11B9A473A}" dt="2023-06-09T06:14:17.528" v="0"/>
            <ac:spMkLst>
              <pc:docMk/>
              <pc:sldMasterMk cId="2447808092" sldId="2147484864"/>
              <pc:sldLayoutMk cId="98227001" sldId="2147483936"/>
              <ac:spMk id="119" creationId="{00000000-0000-0000-0000-000000000000}"/>
            </ac:spMkLst>
          </pc:spChg>
          <pc:picChg chg="mod">
            <ac:chgData name="GOMEZ, Paula" userId="c93cf399-3ed7-4230-9282-8831e3fe5ae7" providerId="ADAL" clId="{1AB88A42-E63A-4C10-914A-EDA11B9A473A}" dt="2023-06-09T06:14:17.528" v="0"/>
            <ac:picMkLst>
              <pc:docMk/>
              <pc:sldMasterMk cId="2447808092" sldId="2147484864"/>
              <pc:sldLayoutMk cId="98227001" sldId="2147483936"/>
              <ac:picMk id="110" creationId="{00000000-0000-0000-0000-000000000000}"/>
            </ac:picMkLst>
          </pc:picChg>
          <pc:picChg chg="mod">
            <ac:chgData name="GOMEZ, Paula" userId="c93cf399-3ed7-4230-9282-8831e3fe5ae7" providerId="ADAL" clId="{1AB88A42-E63A-4C10-914A-EDA11B9A473A}" dt="2023-06-09T06:14:17.528" v="0"/>
            <ac:picMkLst>
              <pc:docMk/>
              <pc:sldMasterMk cId="2447808092" sldId="2147484864"/>
              <pc:sldLayoutMk cId="98227001" sldId="2147483936"/>
              <ac:picMk id="111" creationId="{00000000-0000-0000-0000-000000000000}"/>
            </ac:picMkLst>
          </pc:picChg>
          <pc:picChg chg="mod">
            <ac:chgData name="GOMEZ, Paula" userId="c93cf399-3ed7-4230-9282-8831e3fe5ae7" providerId="ADAL" clId="{1AB88A42-E63A-4C10-914A-EDA11B9A473A}" dt="2023-06-09T06:14:17.528" v="0"/>
            <ac:picMkLst>
              <pc:docMk/>
              <pc:sldMasterMk cId="2447808092" sldId="2147484864"/>
              <pc:sldLayoutMk cId="98227001" sldId="2147483936"/>
              <ac:picMk id="112"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4030995327" sldId="2147483929"/>
            <pc:sldLayoutMk cId="2802356983" sldId="2147483937"/>
          </pc:sldLayoutMkLst>
          <pc:spChg chg="mod">
            <ac:chgData name="GOMEZ, Paula" userId="c93cf399-3ed7-4230-9282-8831e3fe5ae7" providerId="ADAL" clId="{1AB88A42-E63A-4C10-914A-EDA11B9A473A}" dt="2023-06-09T06:14:17.528" v="0"/>
            <ac:spMkLst>
              <pc:docMk/>
              <pc:sldMasterMk cId="4030995327" sldId="2147483929"/>
              <pc:sldLayoutMk cId="2802356983" sldId="2147483937"/>
              <ac:spMk id="2" creationId="{E27D7EE1-7A2F-D4BC-95AB-3459BD650BCD}"/>
            </ac:spMkLst>
          </pc:spChg>
          <pc:spChg chg="mod">
            <ac:chgData name="GOMEZ, Paula" userId="c93cf399-3ed7-4230-9282-8831e3fe5ae7" providerId="ADAL" clId="{1AB88A42-E63A-4C10-914A-EDA11B9A473A}" dt="2023-06-09T06:14:17.528" v="0"/>
            <ac:spMkLst>
              <pc:docMk/>
              <pc:sldMasterMk cId="4030995327" sldId="2147483929"/>
              <pc:sldLayoutMk cId="2802356983" sldId="2147483937"/>
              <ac:spMk id="3" creationId="{2DB5A54D-1C7A-C97D-ECF1-27889EB20044}"/>
            </ac:spMkLst>
          </pc:spChg>
          <pc:spChg chg="mod">
            <ac:chgData name="GOMEZ, Paula" userId="c93cf399-3ed7-4230-9282-8831e3fe5ae7" providerId="ADAL" clId="{1AB88A42-E63A-4C10-914A-EDA11B9A473A}" dt="2023-06-09T06:14:17.528" v="0"/>
            <ac:spMkLst>
              <pc:docMk/>
              <pc:sldMasterMk cId="4030995327" sldId="2147483929"/>
              <pc:sldLayoutMk cId="2802356983" sldId="2147483937"/>
              <ac:spMk id="4" creationId="{2C23B2E3-809B-6714-7386-DC96C586D2B6}"/>
            </ac:spMkLst>
          </pc:spChg>
          <pc:spChg chg="mod">
            <ac:chgData name="GOMEZ, Paula" userId="c93cf399-3ed7-4230-9282-8831e3fe5ae7" providerId="ADAL" clId="{1AB88A42-E63A-4C10-914A-EDA11B9A473A}" dt="2023-06-09T06:14:17.528" v="0"/>
            <ac:spMkLst>
              <pc:docMk/>
              <pc:sldMasterMk cId="4030995327" sldId="2147483929"/>
              <pc:sldLayoutMk cId="2802356983" sldId="2147483937"/>
              <ac:spMk id="5" creationId="{9697DACD-AED4-B51D-3AD9-F5889610F936}"/>
            </ac:spMkLst>
          </pc:spChg>
          <pc:spChg chg="mod">
            <ac:chgData name="GOMEZ, Paula" userId="c93cf399-3ed7-4230-9282-8831e3fe5ae7" providerId="ADAL" clId="{1AB88A42-E63A-4C10-914A-EDA11B9A473A}" dt="2023-06-09T06:14:17.528" v="0"/>
            <ac:spMkLst>
              <pc:docMk/>
              <pc:sldMasterMk cId="4030995327" sldId="2147483929"/>
              <pc:sldLayoutMk cId="2802356983" sldId="2147483937"/>
              <ac:spMk id="133" creationId="{00000000-0000-0000-0000-000000000000}"/>
            </ac:spMkLst>
          </pc:spChg>
          <pc:spChg chg="mod">
            <ac:chgData name="GOMEZ, Paula" userId="c93cf399-3ed7-4230-9282-8831e3fe5ae7" providerId="ADAL" clId="{1AB88A42-E63A-4C10-914A-EDA11B9A473A}" dt="2023-06-09T06:14:17.528" v="0"/>
            <ac:spMkLst>
              <pc:docMk/>
              <pc:sldMasterMk cId="4030995327" sldId="2147483929"/>
              <pc:sldLayoutMk cId="2802356983" sldId="2147483937"/>
              <ac:spMk id="134" creationId="{00000000-0000-0000-0000-000000000000}"/>
            </ac:spMkLst>
          </pc:spChg>
          <pc:spChg chg="mod">
            <ac:chgData name="GOMEZ, Paula" userId="c93cf399-3ed7-4230-9282-8831e3fe5ae7" providerId="ADAL" clId="{1AB88A42-E63A-4C10-914A-EDA11B9A473A}" dt="2023-06-09T06:14:17.528" v="0"/>
            <ac:spMkLst>
              <pc:docMk/>
              <pc:sldMasterMk cId="4030995327" sldId="2147483929"/>
              <pc:sldLayoutMk cId="2802356983" sldId="2147483937"/>
              <ac:spMk id="135" creationId="{00000000-0000-0000-0000-000000000000}"/>
            </ac:spMkLst>
          </pc:spChg>
          <pc:picChg chg="mod">
            <ac:chgData name="GOMEZ, Paula" userId="c93cf399-3ed7-4230-9282-8831e3fe5ae7" providerId="ADAL" clId="{1AB88A42-E63A-4C10-914A-EDA11B9A473A}" dt="2023-06-09T06:14:17.528" v="0"/>
            <ac:picMkLst>
              <pc:docMk/>
              <pc:sldMasterMk cId="4030995327" sldId="2147483929"/>
              <pc:sldLayoutMk cId="2802356983" sldId="2147483937"/>
              <ac:picMk id="126" creationId="{00000000-0000-0000-0000-000000000000}"/>
            </ac:picMkLst>
          </pc:picChg>
          <pc:picChg chg="mod">
            <ac:chgData name="GOMEZ, Paula" userId="c93cf399-3ed7-4230-9282-8831e3fe5ae7" providerId="ADAL" clId="{1AB88A42-E63A-4C10-914A-EDA11B9A473A}" dt="2023-06-09T06:14:17.528" v="0"/>
            <ac:picMkLst>
              <pc:docMk/>
              <pc:sldMasterMk cId="4030995327" sldId="2147483929"/>
              <pc:sldLayoutMk cId="2802356983" sldId="2147483937"/>
              <ac:picMk id="127" creationId="{00000000-0000-0000-0000-000000000000}"/>
            </ac:picMkLst>
          </pc:picChg>
          <pc:picChg chg="mod">
            <ac:chgData name="GOMEZ, Paula" userId="c93cf399-3ed7-4230-9282-8831e3fe5ae7" providerId="ADAL" clId="{1AB88A42-E63A-4C10-914A-EDA11B9A473A}" dt="2023-06-09T06:14:17.528" v="0"/>
            <ac:picMkLst>
              <pc:docMk/>
              <pc:sldMasterMk cId="4030995327" sldId="2147483929"/>
              <pc:sldLayoutMk cId="2802356983" sldId="2147483937"/>
              <ac:picMk id="128"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4030995327" sldId="2147483929"/>
            <pc:sldLayoutMk cId="3198526312" sldId="2147483938"/>
          </pc:sldLayoutMkLst>
          <pc:spChg chg="mod">
            <ac:chgData name="GOMEZ, Paula" userId="c93cf399-3ed7-4230-9282-8831e3fe5ae7" providerId="ADAL" clId="{1AB88A42-E63A-4C10-914A-EDA11B9A473A}" dt="2023-06-09T06:14:17.528" v="0"/>
            <ac:spMkLst>
              <pc:docMk/>
              <pc:sldMasterMk cId="4030995327" sldId="2147483929"/>
              <pc:sldLayoutMk cId="3198526312" sldId="2147483938"/>
              <ac:spMk id="2" creationId="{6DE7C516-78AD-8CEB-FCD8-BED43435741B}"/>
            </ac:spMkLst>
          </pc:spChg>
          <pc:spChg chg="mod">
            <ac:chgData name="GOMEZ, Paula" userId="c93cf399-3ed7-4230-9282-8831e3fe5ae7" providerId="ADAL" clId="{1AB88A42-E63A-4C10-914A-EDA11B9A473A}" dt="2023-06-09T06:14:17.528" v="0"/>
            <ac:spMkLst>
              <pc:docMk/>
              <pc:sldMasterMk cId="4030995327" sldId="2147483929"/>
              <pc:sldLayoutMk cId="3198526312" sldId="2147483938"/>
              <ac:spMk id="3" creationId="{F0E4E342-BE01-8B3D-D700-7D3B35B14054}"/>
            </ac:spMkLst>
          </pc:spChg>
          <pc:spChg chg="mod">
            <ac:chgData name="GOMEZ, Paula" userId="c93cf399-3ed7-4230-9282-8831e3fe5ae7" providerId="ADAL" clId="{1AB88A42-E63A-4C10-914A-EDA11B9A473A}" dt="2023-06-09T06:14:17.528" v="0"/>
            <ac:spMkLst>
              <pc:docMk/>
              <pc:sldMasterMk cId="4030995327" sldId="2147483929"/>
              <pc:sldLayoutMk cId="3198526312" sldId="2147483938"/>
              <ac:spMk id="4" creationId="{8CA299EC-83C4-72C8-5797-B237B0CE64EF}"/>
            </ac:spMkLst>
          </pc:spChg>
          <pc:spChg chg="mod">
            <ac:chgData name="GOMEZ, Paula" userId="c93cf399-3ed7-4230-9282-8831e3fe5ae7" providerId="ADAL" clId="{1AB88A42-E63A-4C10-914A-EDA11B9A473A}" dt="2023-06-09T06:14:17.528" v="0"/>
            <ac:spMkLst>
              <pc:docMk/>
              <pc:sldMasterMk cId="4030995327" sldId="2147483929"/>
              <pc:sldLayoutMk cId="3198526312" sldId="2147483938"/>
              <ac:spMk id="5" creationId="{56704EEB-D080-D9CF-53EC-D974B139490A}"/>
            </ac:spMkLst>
          </pc:spChg>
          <pc:spChg chg="mod">
            <ac:chgData name="GOMEZ, Paula" userId="c93cf399-3ed7-4230-9282-8831e3fe5ae7" providerId="ADAL" clId="{1AB88A42-E63A-4C10-914A-EDA11B9A473A}" dt="2023-06-09T06:14:17.528" v="0"/>
            <ac:spMkLst>
              <pc:docMk/>
              <pc:sldMasterMk cId="4030995327" sldId="2147483929"/>
              <pc:sldLayoutMk cId="3198526312" sldId="2147483938"/>
              <ac:spMk id="149" creationId="{00000000-0000-0000-0000-000000000000}"/>
            </ac:spMkLst>
          </pc:spChg>
          <pc:spChg chg="mod">
            <ac:chgData name="GOMEZ, Paula" userId="c93cf399-3ed7-4230-9282-8831e3fe5ae7" providerId="ADAL" clId="{1AB88A42-E63A-4C10-914A-EDA11B9A473A}" dt="2023-06-09T06:14:17.528" v="0"/>
            <ac:spMkLst>
              <pc:docMk/>
              <pc:sldMasterMk cId="4030995327" sldId="2147483929"/>
              <pc:sldLayoutMk cId="3198526312" sldId="2147483938"/>
              <ac:spMk id="150" creationId="{00000000-0000-0000-0000-000000000000}"/>
            </ac:spMkLst>
          </pc:spChg>
          <pc:spChg chg="mod">
            <ac:chgData name="GOMEZ, Paula" userId="c93cf399-3ed7-4230-9282-8831e3fe5ae7" providerId="ADAL" clId="{1AB88A42-E63A-4C10-914A-EDA11B9A473A}" dt="2023-06-09T06:14:17.528" v="0"/>
            <ac:spMkLst>
              <pc:docMk/>
              <pc:sldMasterMk cId="4030995327" sldId="2147483929"/>
              <pc:sldLayoutMk cId="3198526312" sldId="2147483938"/>
              <ac:spMk id="151" creationId="{00000000-0000-0000-0000-000000000000}"/>
            </ac:spMkLst>
          </pc:spChg>
          <pc:picChg chg="mod">
            <ac:chgData name="GOMEZ, Paula" userId="c93cf399-3ed7-4230-9282-8831e3fe5ae7" providerId="ADAL" clId="{1AB88A42-E63A-4C10-914A-EDA11B9A473A}" dt="2023-06-09T06:14:17.528" v="0"/>
            <ac:picMkLst>
              <pc:docMk/>
              <pc:sldMasterMk cId="4030995327" sldId="2147483929"/>
              <pc:sldLayoutMk cId="3198526312" sldId="2147483938"/>
              <ac:picMk id="142" creationId="{00000000-0000-0000-0000-000000000000}"/>
            </ac:picMkLst>
          </pc:picChg>
          <pc:picChg chg="mod">
            <ac:chgData name="GOMEZ, Paula" userId="c93cf399-3ed7-4230-9282-8831e3fe5ae7" providerId="ADAL" clId="{1AB88A42-E63A-4C10-914A-EDA11B9A473A}" dt="2023-06-09T06:14:17.528" v="0"/>
            <ac:picMkLst>
              <pc:docMk/>
              <pc:sldMasterMk cId="4030995327" sldId="2147483929"/>
              <pc:sldLayoutMk cId="3198526312" sldId="2147483938"/>
              <ac:picMk id="143" creationId="{00000000-0000-0000-0000-000000000000}"/>
            </ac:picMkLst>
          </pc:picChg>
          <pc:picChg chg="mod">
            <ac:chgData name="GOMEZ, Paula" userId="c93cf399-3ed7-4230-9282-8831e3fe5ae7" providerId="ADAL" clId="{1AB88A42-E63A-4C10-914A-EDA11B9A473A}" dt="2023-06-09T06:14:17.528" v="0"/>
            <ac:picMkLst>
              <pc:docMk/>
              <pc:sldMasterMk cId="4030995327" sldId="2147483929"/>
              <pc:sldLayoutMk cId="3198526312" sldId="2147483938"/>
              <ac:picMk id="144"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4030995327" sldId="2147483929"/>
            <pc:sldLayoutMk cId="767658904" sldId="2147483939"/>
          </pc:sldLayoutMkLst>
          <pc:spChg chg="mod">
            <ac:chgData name="GOMEZ, Paula" userId="c93cf399-3ed7-4230-9282-8831e3fe5ae7" providerId="ADAL" clId="{1AB88A42-E63A-4C10-914A-EDA11B9A473A}" dt="2023-06-09T06:14:17.528" v="0"/>
            <ac:spMkLst>
              <pc:docMk/>
              <pc:sldMasterMk cId="4030995327" sldId="2147483929"/>
              <pc:sldLayoutMk cId="767658904" sldId="2147483939"/>
              <ac:spMk id="2" creationId="{CF5E4698-72B4-97D2-EE28-53C4E77D52B5}"/>
            </ac:spMkLst>
          </pc:spChg>
          <pc:spChg chg="mod">
            <ac:chgData name="GOMEZ, Paula" userId="c93cf399-3ed7-4230-9282-8831e3fe5ae7" providerId="ADAL" clId="{1AB88A42-E63A-4C10-914A-EDA11B9A473A}" dt="2023-06-09T06:14:17.528" v="0"/>
            <ac:spMkLst>
              <pc:docMk/>
              <pc:sldMasterMk cId="4030995327" sldId="2147483929"/>
              <pc:sldLayoutMk cId="767658904" sldId="2147483939"/>
              <ac:spMk id="3" creationId="{89124960-FDAB-2081-CED5-88741F70453D}"/>
            </ac:spMkLst>
          </pc:spChg>
          <pc:spChg chg="mod">
            <ac:chgData name="GOMEZ, Paula" userId="c93cf399-3ed7-4230-9282-8831e3fe5ae7" providerId="ADAL" clId="{1AB88A42-E63A-4C10-914A-EDA11B9A473A}" dt="2023-06-09T06:14:17.528" v="0"/>
            <ac:spMkLst>
              <pc:docMk/>
              <pc:sldMasterMk cId="4030995327" sldId="2147483929"/>
              <pc:sldLayoutMk cId="767658904" sldId="2147483939"/>
              <ac:spMk id="4" creationId="{4D7AE932-B6A5-8A3C-3BBD-592F827EE3E0}"/>
            </ac:spMkLst>
          </pc:spChg>
          <pc:spChg chg="mod">
            <ac:chgData name="GOMEZ, Paula" userId="c93cf399-3ed7-4230-9282-8831e3fe5ae7" providerId="ADAL" clId="{1AB88A42-E63A-4C10-914A-EDA11B9A473A}" dt="2023-06-09T06:14:17.528" v="0"/>
            <ac:spMkLst>
              <pc:docMk/>
              <pc:sldMasterMk cId="4030995327" sldId="2147483929"/>
              <pc:sldLayoutMk cId="767658904" sldId="2147483939"/>
              <ac:spMk id="5" creationId="{74E2A4FE-4E12-61C5-ED09-30BFBBD56FDE}"/>
            </ac:spMkLst>
          </pc:spChg>
          <pc:spChg chg="mod">
            <ac:chgData name="GOMEZ, Paula" userId="c93cf399-3ed7-4230-9282-8831e3fe5ae7" providerId="ADAL" clId="{1AB88A42-E63A-4C10-914A-EDA11B9A473A}" dt="2023-06-09T06:14:17.528" v="0"/>
            <ac:spMkLst>
              <pc:docMk/>
              <pc:sldMasterMk cId="4030995327" sldId="2147483929"/>
              <pc:sldLayoutMk cId="767658904" sldId="2147483939"/>
              <ac:spMk id="165" creationId="{00000000-0000-0000-0000-000000000000}"/>
            </ac:spMkLst>
          </pc:spChg>
          <pc:spChg chg="mod">
            <ac:chgData name="GOMEZ, Paula" userId="c93cf399-3ed7-4230-9282-8831e3fe5ae7" providerId="ADAL" clId="{1AB88A42-E63A-4C10-914A-EDA11B9A473A}" dt="2023-06-09T06:14:17.528" v="0"/>
            <ac:spMkLst>
              <pc:docMk/>
              <pc:sldMasterMk cId="4030995327" sldId="2147483929"/>
              <pc:sldLayoutMk cId="767658904" sldId="2147483939"/>
              <ac:spMk id="166" creationId="{00000000-0000-0000-0000-000000000000}"/>
            </ac:spMkLst>
          </pc:spChg>
          <pc:spChg chg="mod">
            <ac:chgData name="GOMEZ, Paula" userId="c93cf399-3ed7-4230-9282-8831e3fe5ae7" providerId="ADAL" clId="{1AB88A42-E63A-4C10-914A-EDA11B9A473A}" dt="2023-06-09T06:14:17.528" v="0"/>
            <ac:spMkLst>
              <pc:docMk/>
              <pc:sldMasterMk cId="4030995327" sldId="2147483929"/>
              <pc:sldLayoutMk cId="767658904" sldId="2147483939"/>
              <ac:spMk id="167" creationId="{00000000-0000-0000-0000-000000000000}"/>
            </ac:spMkLst>
          </pc:spChg>
          <pc:picChg chg="mod">
            <ac:chgData name="GOMEZ, Paula" userId="c93cf399-3ed7-4230-9282-8831e3fe5ae7" providerId="ADAL" clId="{1AB88A42-E63A-4C10-914A-EDA11B9A473A}" dt="2023-06-09T06:14:17.528" v="0"/>
            <ac:picMkLst>
              <pc:docMk/>
              <pc:sldMasterMk cId="4030995327" sldId="2147483929"/>
              <pc:sldLayoutMk cId="767658904" sldId="2147483939"/>
              <ac:picMk id="158" creationId="{00000000-0000-0000-0000-000000000000}"/>
            </ac:picMkLst>
          </pc:picChg>
          <pc:picChg chg="mod">
            <ac:chgData name="GOMEZ, Paula" userId="c93cf399-3ed7-4230-9282-8831e3fe5ae7" providerId="ADAL" clId="{1AB88A42-E63A-4C10-914A-EDA11B9A473A}" dt="2023-06-09T06:14:17.528" v="0"/>
            <ac:picMkLst>
              <pc:docMk/>
              <pc:sldMasterMk cId="4030995327" sldId="2147483929"/>
              <pc:sldLayoutMk cId="767658904" sldId="2147483939"/>
              <ac:picMk id="159" creationId="{00000000-0000-0000-0000-000000000000}"/>
            </ac:picMkLst>
          </pc:picChg>
          <pc:picChg chg="mod">
            <ac:chgData name="GOMEZ, Paula" userId="c93cf399-3ed7-4230-9282-8831e3fe5ae7" providerId="ADAL" clId="{1AB88A42-E63A-4C10-914A-EDA11B9A473A}" dt="2023-06-09T06:14:17.528" v="0"/>
            <ac:picMkLst>
              <pc:docMk/>
              <pc:sldMasterMk cId="4030995327" sldId="2147483929"/>
              <pc:sldLayoutMk cId="767658904" sldId="2147483939"/>
              <ac:picMk id="160"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4030995327" sldId="2147483929"/>
            <pc:sldLayoutMk cId="1631220901" sldId="2147483940"/>
          </pc:sldLayoutMkLst>
          <pc:spChg chg="mod">
            <ac:chgData name="GOMEZ, Paula" userId="c93cf399-3ed7-4230-9282-8831e3fe5ae7" providerId="ADAL" clId="{1AB88A42-E63A-4C10-914A-EDA11B9A473A}" dt="2023-06-09T06:14:17.528" v="0"/>
            <ac:spMkLst>
              <pc:docMk/>
              <pc:sldMasterMk cId="4030995327" sldId="2147483929"/>
              <pc:sldLayoutMk cId="1631220901" sldId="2147483940"/>
              <ac:spMk id="2" creationId="{6BF83CAE-BD65-A6AA-E7DF-11F5EECD4115}"/>
            </ac:spMkLst>
          </pc:spChg>
        </pc:sldLayoutChg>
        <pc:sldLayoutChg chg="modSp">
          <pc:chgData name="GOMEZ, Paula" userId="c93cf399-3ed7-4230-9282-8831e3fe5ae7" providerId="ADAL" clId="{1AB88A42-E63A-4C10-914A-EDA11B9A473A}" dt="2023-06-09T06:14:17.528" v="0"/>
          <pc:sldLayoutMkLst>
            <pc:docMk/>
            <pc:sldMasterMk cId="4030995327" sldId="2147483929"/>
            <pc:sldLayoutMk cId="114816856" sldId="2147483941"/>
          </pc:sldLayoutMkLst>
          <pc:spChg chg="mod">
            <ac:chgData name="GOMEZ, Paula" userId="c93cf399-3ed7-4230-9282-8831e3fe5ae7" providerId="ADAL" clId="{1AB88A42-E63A-4C10-914A-EDA11B9A473A}" dt="2023-06-09T06:14:17.528" v="0"/>
            <ac:spMkLst>
              <pc:docMk/>
              <pc:sldMasterMk cId="4030995327" sldId="2147483929"/>
              <pc:sldLayoutMk cId="114816856" sldId="2147483941"/>
              <ac:spMk id="2" creationId="{B5965655-74AB-5CD5-1CE9-D67841645C93}"/>
            </ac:spMkLst>
          </pc:spChg>
          <pc:spChg chg="mod">
            <ac:chgData name="GOMEZ, Paula" userId="c93cf399-3ed7-4230-9282-8831e3fe5ae7" providerId="ADAL" clId="{1AB88A42-E63A-4C10-914A-EDA11B9A473A}" dt="2023-06-09T06:14:17.528" v="0"/>
            <ac:spMkLst>
              <pc:docMk/>
              <pc:sldMasterMk cId="4030995327" sldId="2147483929"/>
              <pc:sldLayoutMk cId="114816856" sldId="2147483941"/>
              <ac:spMk id="3" creationId="{E408BB28-0AE7-4445-A5AB-E84E1E7EEB86}"/>
            </ac:spMkLst>
          </pc:spChg>
          <pc:spChg chg="mod">
            <ac:chgData name="GOMEZ, Paula" userId="c93cf399-3ed7-4230-9282-8831e3fe5ae7" providerId="ADAL" clId="{1AB88A42-E63A-4C10-914A-EDA11B9A473A}" dt="2023-06-09T06:14:17.528" v="0"/>
            <ac:spMkLst>
              <pc:docMk/>
              <pc:sldMasterMk cId="4030995327" sldId="2147483929"/>
              <pc:sldLayoutMk cId="114816856" sldId="2147483941"/>
              <ac:spMk id="4" creationId="{F0A2367C-505A-536A-73D6-0FCF2BB95D29}"/>
            </ac:spMkLst>
          </pc:spChg>
          <pc:spChg chg="mod">
            <ac:chgData name="GOMEZ, Paula" userId="c93cf399-3ed7-4230-9282-8831e3fe5ae7" providerId="ADAL" clId="{1AB88A42-E63A-4C10-914A-EDA11B9A473A}" dt="2023-06-09T06:14:17.528" v="0"/>
            <ac:spMkLst>
              <pc:docMk/>
              <pc:sldMasterMk cId="4030995327" sldId="2147483929"/>
              <pc:sldLayoutMk cId="114816856" sldId="2147483941"/>
              <ac:spMk id="187" creationId="{00000000-0000-0000-0000-000000000000}"/>
            </ac:spMkLst>
          </pc:spChg>
          <pc:spChg chg="mod">
            <ac:chgData name="GOMEZ, Paula" userId="c93cf399-3ed7-4230-9282-8831e3fe5ae7" providerId="ADAL" clId="{1AB88A42-E63A-4C10-914A-EDA11B9A473A}" dt="2023-06-09T06:14:17.528" v="0"/>
            <ac:spMkLst>
              <pc:docMk/>
              <pc:sldMasterMk cId="4030995327" sldId="2147483929"/>
              <pc:sldLayoutMk cId="114816856" sldId="2147483941"/>
              <ac:spMk id="188" creationId="{00000000-0000-0000-0000-000000000000}"/>
            </ac:spMkLst>
          </pc:spChg>
          <pc:picChg chg="mod">
            <ac:chgData name="GOMEZ, Paula" userId="c93cf399-3ed7-4230-9282-8831e3fe5ae7" providerId="ADAL" clId="{1AB88A42-E63A-4C10-914A-EDA11B9A473A}" dt="2023-06-09T06:14:17.528" v="0"/>
            <ac:picMkLst>
              <pc:docMk/>
              <pc:sldMasterMk cId="4030995327" sldId="2147483929"/>
              <pc:sldLayoutMk cId="114816856" sldId="2147483941"/>
              <ac:picMk id="181" creationId="{00000000-0000-0000-0000-000000000000}"/>
            </ac:picMkLst>
          </pc:picChg>
          <pc:picChg chg="mod">
            <ac:chgData name="GOMEZ, Paula" userId="c93cf399-3ed7-4230-9282-8831e3fe5ae7" providerId="ADAL" clId="{1AB88A42-E63A-4C10-914A-EDA11B9A473A}" dt="2023-06-09T06:14:17.528" v="0"/>
            <ac:picMkLst>
              <pc:docMk/>
              <pc:sldMasterMk cId="4030995327" sldId="2147483929"/>
              <pc:sldLayoutMk cId="114816856" sldId="2147483941"/>
              <ac:picMk id="182" creationId="{00000000-0000-0000-0000-000000000000}"/>
            </ac:picMkLst>
          </pc:picChg>
          <pc:picChg chg="mod">
            <ac:chgData name="GOMEZ, Paula" userId="c93cf399-3ed7-4230-9282-8831e3fe5ae7" providerId="ADAL" clId="{1AB88A42-E63A-4C10-914A-EDA11B9A473A}" dt="2023-06-09T06:14:17.528" v="0"/>
            <ac:picMkLst>
              <pc:docMk/>
              <pc:sldMasterMk cId="4030995327" sldId="2147483929"/>
              <pc:sldLayoutMk cId="114816856" sldId="2147483941"/>
              <ac:picMk id="183"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4030995327" sldId="2147483929"/>
            <pc:sldLayoutMk cId="3617665335" sldId="2147483942"/>
          </pc:sldLayoutMkLst>
          <pc:spChg chg="mod">
            <ac:chgData name="GOMEZ, Paula" userId="c93cf399-3ed7-4230-9282-8831e3fe5ae7" providerId="ADAL" clId="{1AB88A42-E63A-4C10-914A-EDA11B9A473A}" dt="2023-06-09T06:14:17.528" v="0"/>
            <ac:spMkLst>
              <pc:docMk/>
              <pc:sldMasterMk cId="4030995327" sldId="2147483929"/>
              <pc:sldLayoutMk cId="3617665335" sldId="2147483942"/>
              <ac:spMk id="2" creationId="{66698FCD-36AC-D263-A897-FC91F0A0E6CF}"/>
            </ac:spMkLst>
          </pc:spChg>
          <pc:spChg chg="mod">
            <ac:chgData name="GOMEZ, Paula" userId="c93cf399-3ed7-4230-9282-8831e3fe5ae7" providerId="ADAL" clId="{1AB88A42-E63A-4C10-914A-EDA11B9A473A}" dt="2023-06-09T06:14:17.528" v="0"/>
            <ac:spMkLst>
              <pc:docMk/>
              <pc:sldMasterMk cId="4030995327" sldId="2147483929"/>
              <pc:sldLayoutMk cId="3617665335" sldId="2147483942"/>
              <ac:spMk id="3" creationId="{5B315AE9-FD4E-3BD6-CCAE-0AC0FD0BEF8D}"/>
            </ac:spMkLst>
          </pc:spChg>
          <pc:spChg chg="mod">
            <ac:chgData name="GOMEZ, Paula" userId="c93cf399-3ed7-4230-9282-8831e3fe5ae7" providerId="ADAL" clId="{1AB88A42-E63A-4C10-914A-EDA11B9A473A}" dt="2023-06-09T06:14:17.528" v="0"/>
            <ac:spMkLst>
              <pc:docMk/>
              <pc:sldMasterMk cId="4030995327" sldId="2147483929"/>
              <pc:sldLayoutMk cId="3617665335" sldId="2147483942"/>
              <ac:spMk id="4" creationId="{C9E88A3C-A2F3-E161-1B60-739F50FF31D4}"/>
            </ac:spMkLst>
          </pc:spChg>
          <pc:picChg chg="mod">
            <ac:chgData name="GOMEZ, Paula" userId="c93cf399-3ed7-4230-9282-8831e3fe5ae7" providerId="ADAL" clId="{1AB88A42-E63A-4C10-914A-EDA11B9A473A}" dt="2023-06-09T06:14:17.528" v="0"/>
            <ac:picMkLst>
              <pc:docMk/>
              <pc:sldMasterMk cId="4030995327" sldId="2147483929"/>
              <pc:sldLayoutMk cId="3617665335" sldId="2147483942"/>
              <ac:picMk id="195" creationId="{00000000-0000-0000-0000-000000000000}"/>
            </ac:picMkLst>
          </pc:picChg>
          <pc:picChg chg="mod">
            <ac:chgData name="GOMEZ, Paula" userId="c93cf399-3ed7-4230-9282-8831e3fe5ae7" providerId="ADAL" clId="{1AB88A42-E63A-4C10-914A-EDA11B9A473A}" dt="2023-06-09T06:14:17.528" v="0"/>
            <ac:picMkLst>
              <pc:docMk/>
              <pc:sldMasterMk cId="4030995327" sldId="2147483929"/>
              <pc:sldLayoutMk cId="3617665335" sldId="2147483942"/>
              <ac:picMk id="196" creationId="{00000000-0000-0000-0000-000000000000}"/>
            </ac:picMkLst>
          </pc:picChg>
          <pc:picChg chg="mod">
            <ac:chgData name="GOMEZ, Paula" userId="c93cf399-3ed7-4230-9282-8831e3fe5ae7" providerId="ADAL" clId="{1AB88A42-E63A-4C10-914A-EDA11B9A473A}" dt="2023-06-09T06:14:17.528" v="0"/>
            <ac:picMkLst>
              <pc:docMk/>
              <pc:sldMasterMk cId="4030995327" sldId="2147483929"/>
              <pc:sldLayoutMk cId="3617665335" sldId="2147483942"/>
              <ac:picMk id="197"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4030995327" sldId="2147483929"/>
            <pc:sldLayoutMk cId="4046380257" sldId="2147483943"/>
          </pc:sldLayoutMkLst>
          <pc:spChg chg="mod">
            <ac:chgData name="GOMEZ, Paula" userId="c93cf399-3ed7-4230-9282-8831e3fe5ae7" providerId="ADAL" clId="{1AB88A42-E63A-4C10-914A-EDA11B9A473A}" dt="2023-06-09T06:14:17.528" v="0"/>
            <ac:spMkLst>
              <pc:docMk/>
              <pc:sldMasterMk cId="4030995327" sldId="2147483929"/>
              <pc:sldLayoutMk cId="4046380257" sldId="2147483943"/>
              <ac:spMk id="2" creationId="{1586C0FB-5F49-399E-2380-3F649C738F75}"/>
            </ac:spMkLst>
          </pc:spChg>
          <pc:spChg chg="mod">
            <ac:chgData name="GOMEZ, Paula" userId="c93cf399-3ed7-4230-9282-8831e3fe5ae7" providerId="ADAL" clId="{1AB88A42-E63A-4C10-914A-EDA11B9A473A}" dt="2023-06-09T06:14:17.528" v="0"/>
            <ac:spMkLst>
              <pc:docMk/>
              <pc:sldMasterMk cId="4030995327" sldId="2147483929"/>
              <pc:sldLayoutMk cId="4046380257" sldId="2147483943"/>
              <ac:spMk id="3" creationId="{C14834F4-76F2-200B-EE9C-D90DA8AA37E3}"/>
            </ac:spMkLst>
          </pc:spChg>
          <pc:spChg chg="mod">
            <ac:chgData name="GOMEZ, Paula" userId="c93cf399-3ed7-4230-9282-8831e3fe5ae7" providerId="ADAL" clId="{1AB88A42-E63A-4C10-914A-EDA11B9A473A}" dt="2023-06-09T06:14:17.528" v="0"/>
            <ac:spMkLst>
              <pc:docMk/>
              <pc:sldMasterMk cId="4030995327" sldId="2147483929"/>
              <pc:sldLayoutMk cId="4046380257" sldId="2147483943"/>
              <ac:spMk id="4" creationId="{704BF0E3-237B-ADA8-F34E-44E482216FF8}"/>
            </ac:spMkLst>
          </pc:spChg>
          <pc:spChg chg="mod">
            <ac:chgData name="GOMEZ, Paula" userId="c93cf399-3ed7-4230-9282-8831e3fe5ae7" providerId="ADAL" clId="{1AB88A42-E63A-4C10-914A-EDA11B9A473A}" dt="2023-06-09T06:14:17.528" v="0"/>
            <ac:spMkLst>
              <pc:docMk/>
              <pc:sldMasterMk cId="4030995327" sldId="2147483929"/>
              <pc:sldLayoutMk cId="4046380257" sldId="2147483943"/>
              <ac:spMk id="207" creationId="{00000000-0000-0000-0000-000000000000}"/>
            </ac:spMkLst>
          </pc:spChg>
          <pc:spChg chg="mod">
            <ac:chgData name="GOMEZ, Paula" userId="c93cf399-3ed7-4230-9282-8831e3fe5ae7" providerId="ADAL" clId="{1AB88A42-E63A-4C10-914A-EDA11B9A473A}" dt="2023-06-09T06:14:17.528" v="0"/>
            <ac:spMkLst>
              <pc:docMk/>
              <pc:sldMasterMk cId="4030995327" sldId="2147483929"/>
              <pc:sldLayoutMk cId="4046380257" sldId="2147483943"/>
              <ac:spMk id="214" creationId="{00000000-0000-0000-0000-000000000000}"/>
            </ac:spMkLst>
          </pc:spChg>
          <pc:spChg chg="mod">
            <ac:chgData name="GOMEZ, Paula" userId="c93cf399-3ed7-4230-9282-8831e3fe5ae7" providerId="ADAL" clId="{1AB88A42-E63A-4C10-914A-EDA11B9A473A}" dt="2023-06-09T06:14:17.528" v="0"/>
            <ac:spMkLst>
              <pc:docMk/>
              <pc:sldMasterMk cId="4030995327" sldId="2147483929"/>
              <pc:sldLayoutMk cId="4046380257" sldId="2147483943"/>
              <ac:spMk id="216" creationId="{00000000-0000-0000-0000-000000000000}"/>
            </ac:spMkLst>
          </pc:spChg>
          <pc:picChg chg="mod">
            <ac:chgData name="GOMEZ, Paula" userId="c93cf399-3ed7-4230-9282-8831e3fe5ae7" providerId="ADAL" clId="{1AB88A42-E63A-4C10-914A-EDA11B9A473A}" dt="2023-06-09T06:14:17.528" v="0"/>
            <ac:picMkLst>
              <pc:docMk/>
              <pc:sldMasterMk cId="4030995327" sldId="2147483929"/>
              <pc:sldLayoutMk cId="4046380257" sldId="2147483943"/>
              <ac:picMk id="208" creationId="{00000000-0000-0000-0000-000000000000}"/>
            </ac:picMkLst>
          </pc:picChg>
          <pc:picChg chg="mod">
            <ac:chgData name="GOMEZ, Paula" userId="c93cf399-3ed7-4230-9282-8831e3fe5ae7" providerId="ADAL" clId="{1AB88A42-E63A-4C10-914A-EDA11B9A473A}" dt="2023-06-09T06:14:17.528" v="0"/>
            <ac:picMkLst>
              <pc:docMk/>
              <pc:sldMasterMk cId="4030995327" sldId="2147483929"/>
              <pc:sldLayoutMk cId="4046380257" sldId="2147483943"/>
              <ac:picMk id="209" creationId="{00000000-0000-0000-0000-000000000000}"/>
            </ac:picMkLst>
          </pc:picChg>
          <pc:picChg chg="mod">
            <ac:chgData name="GOMEZ, Paula" userId="c93cf399-3ed7-4230-9282-8831e3fe5ae7" providerId="ADAL" clId="{1AB88A42-E63A-4C10-914A-EDA11B9A473A}" dt="2023-06-09T06:14:17.528" v="0"/>
            <ac:picMkLst>
              <pc:docMk/>
              <pc:sldMasterMk cId="4030995327" sldId="2147483929"/>
              <pc:sldLayoutMk cId="4046380257" sldId="2147483943"/>
              <ac:picMk id="210" creationId="{00000000-0000-0000-0000-000000000000}"/>
            </ac:picMkLst>
          </pc:picChg>
          <pc:picChg chg="mod">
            <ac:chgData name="GOMEZ, Paula" userId="c93cf399-3ed7-4230-9282-8831e3fe5ae7" providerId="ADAL" clId="{1AB88A42-E63A-4C10-914A-EDA11B9A473A}" dt="2023-06-09T06:14:17.528" v="0"/>
            <ac:picMkLst>
              <pc:docMk/>
              <pc:sldMasterMk cId="4030995327" sldId="2147483929"/>
              <pc:sldLayoutMk cId="4046380257" sldId="2147483943"/>
              <ac:picMk id="215"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4030995327" sldId="2147483929"/>
            <pc:sldLayoutMk cId="1472856284" sldId="2147483944"/>
          </pc:sldLayoutMkLst>
          <pc:spChg chg="mod">
            <ac:chgData name="GOMEZ, Paula" userId="c93cf399-3ed7-4230-9282-8831e3fe5ae7" providerId="ADAL" clId="{1AB88A42-E63A-4C10-914A-EDA11B9A473A}" dt="2023-06-09T06:14:17.528" v="0"/>
            <ac:spMkLst>
              <pc:docMk/>
              <pc:sldMasterMk cId="4030995327" sldId="2147483929"/>
              <pc:sldLayoutMk cId="1472856284" sldId="2147483944"/>
              <ac:spMk id="2" creationId="{B8725970-99C7-7EBD-3AA0-29F062E6C609}"/>
            </ac:spMkLst>
          </pc:spChg>
          <pc:spChg chg="mod">
            <ac:chgData name="GOMEZ, Paula" userId="c93cf399-3ed7-4230-9282-8831e3fe5ae7" providerId="ADAL" clId="{1AB88A42-E63A-4C10-914A-EDA11B9A473A}" dt="2023-06-09T06:14:17.528" v="0"/>
            <ac:spMkLst>
              <pc:docMk/>
              <pc:sldMasterMk cId="4030995327" sldId="2147483929"/>
              <pc:sldLayoutMk cId="1472856284" sldId="2147483944"/>
              <ac:spMk id="3" creationId="{2D4EFAD6-0485-E2C4-3AAE-503AEAF69893}"/>
            </ac:spMkLst>
          </pc:spChg>
          <pc:spChg chg="mod">
            <ac:chgData name="GOMEZ, Paula" userId="c93cf399-3ed7-4230-9282-8831e3fe5ae7" providerId="ADAL" clId="{1AB88A42-E63A-4C10-914A-EDA11B9A473A}" dt="2023-06-09T06:14:17.528" v="0"/>
            <ac:spMkLst>
              <pc:docMk/>
              <pc:sldMasterMk cId="4030995327" sldId="2147483929"/>
              <pc:sldLayoutMk cId="1472856284" sldId="2147483944"/>
              <ac:spMk id="4" creationId="{6381420B-3F6D-5107-180C-B2813A0CF1CA}"/>
            </ac:spMkLst>
          </pc:spChg>
          <pc:spChg chg="mod">
            <ac:chgData name="GOMEZ, Paula" userId="c93cf399-3ed7-4230-9282-8831e3fe5ae7" providerId="ADAL" clId="{1AB88A42-E63A-4C10-914A-EDA11B9A473A}" dt="2023-06-09T06:14:17.528" v="0"/>
            <ac:spMkLst>
              <pc:docMk/>
              <pc:sldMasterMk cId="4030995327" sldId="2147483929"/>
              <pc:sldLayoutMk cId="1472856284" sldId="2147483944"/>
              <ac:spMk id="229" creationId="{00000000-0000-0000-0000-000000000000}"/>
            </ac:spMkLst>
          </pc:spChg>
          <pc:spChg chg="mod">
            <ac:chgData name="GOMEZ, Paula" userId="c93cf399-3ed7-4230-9282-8831e3fe5ae7" providerId="ADAL" clId="{1AB88A42-E63A-4C10-914A-EDA11B9A473A}" dt="2023-06-09T06:14:17.528" v="0"/>
            <ac:spMkLst>
              <pc:docMk/>
              <pc:sldMasterMk cId="4030995327" sldId="2147483929"/>
              <pc:sldLayoutMk cId="1472856284" sldId="2147483944"/>
              <ac:spMk id="230" creationId="{00000000-0000-0000-0000-000000000000}"/>
            </ac:spMkLst>
          </pc:spChg>
          <pc:picChg chg="mod">
            <ac:chgData name="GOMEZ, Paula" userId="c93cf399-3ed7-4230-9282-8831e3fe5ae7" providerId="ADAL" clId="{1AB88A42-E63A-4C10-914A-EDA11B9A473A}" dt="2023-06-09T06:14:17.528" v="0"/>
            <ac:picMkLst>
              <pc:docMk/>
              <pc:sldMasterMk cId="4030995327" sldId="2147483929"/>
              <pc:sldLayoutMk cId="1472856284" sldId="2147483944"/>
              <ac:picMk id="223" creationId="{00000000-0000-0000-0000-000000000000}"/>
            </ac:picMkLst>
          </pc:picChg>
          <pc:picChg chg="mod">
            <ac:chgData name="GOMEZ, Paula" userId="c93cf399-3ed7-4230-9282-8831e3fe5ae7" providerId="ADAL" clId="{1AB88A42-E63A-4C10-914A-EDA11B9A473A}" dt="2023-06-09T06:14:17.528" v="0"/>
            <ac:picMkLst>
              <pc:docMk/>
              <pc:sldMasterMk cId="4030995327" sldId="2147483929"/>
              <pc:sldLayoutMk cId="1472856284" sldId="2147483944"/>
              <ac:picMk id="224" creationId="{00000000-0000-0000-0000-000000000000}"/>
            </ac:picMkLst>
          </pc:picChg>
          <pc:picChg chg="mod">
            <ac:chgData name="GOMEZ, Paula" userId="c93cf399-3ed7-4230-9282-8831e3fe5ae7" providerId="ADAL" clId="{1AB88A42-E63A-4C10-914A-EDA11B9A473A}" dt="2023-06-09T06:14:17.528" v="0"/>
            <ac:picMkLst>
              <pc:docMk/>
              <pc:sldMasterMk cId="4030995327" sldId="2147483929"/>
              <pc:sldLayoutMk cId="1472856284" sldId="2147483944"/>
              <ac:picMk id="225"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4030995327" sldId="2147483929"/>
            <pc:sldLayoutMk cId="3241769482" sldId="2147483945"/>
          </pc:sldLayoutMkLst>
          <pc:spChg chg="mod">
            <ac:chgData name="GOMEZ, Paula" userId="c93cf399-3ed7-4230-9282-8831e3fe5ae7" providerId="ADAL" clId="{1AB88A42-E63A-4C10-914A-EDA11B9A473A}" dt="2023-06-09T06:14:17.528" v="0"/>
            <ac:spMkLst>
              <pc:docMk/>
              <pc:sldMasterMk cId="4030995327" sldId="2147483929"/>
              <pc:sldLayoutMk cId="3241769482" sldId="2147483945"/>
              <ac:spMk id="2" creationId="{2A35E59A-2B89-EA5E-E35A-64C5AC88A149}"/>
            </ac:spMkLst>
          </pc:spChg>
          <pc:spChg chg="mod">
            <ac:chgData name="GOMEZ, Paula" userId="c93cf399-3ed7-4230-9282-8831e3fe5ae7" providerId="ADAL" clId="{1AB88A42-E63A-4C10-914A-EDA11B9A473A}" dt="2023-06-09T06:14:17.528" v="0"/>
            <ac:spMkLst>
              <pc:docMk/>
              <pc:sldMasterMk cId="4030995327" sldId="2147483929"/>
              <pc:sldLayoutMk cId="3241769482" sldId="2147483945"/>
              <ac:spMk id="3" creationId="{343487C4-B61C-E1F7-DB94-F98482807FE3}"/>
            </ac:spMkLst>
          </pc:spChg>
          <pc:spChg chg="mod">
            <ac:chgData name="GOMEZ, Paula" userId="c93cf399-3ed7-4230-9282-8831e3fe5ae7" providerId="ADAL" clId="{1AB88A42-E63A-4C10-914A-EDA11B9A473A}" dt="2023-06-09T06:14:17.528" v="0"/>
            <ac:spMkLst>
              <pc:docMk/>
              <pc:sldMasterMk cId="4030995327" sldId="2147483929"/>
              <pc:sldLayoutMk cId="3241769482" sldId="2147483945"/>
              <ac:spMk id="4" creationId="{F33A9DBA-878B-F1C3-3A1E-6B6FBD5D198C}"/>
            </ac:spMkLst>
          </pc:spChg>
          <pc:spChg chg="mod">
            <ac:chgData name="GOMEZ, Paula" userId="c93cf399-3ed7-4230-9282-8831e3fe5ae7" providerId="ADAL" clId="{1AB88A42-E63A-4C10-914A-EDA11B9A473A}" dt="2023-06-09T06:14:17.528" v="0"/>
            <ac:spMkLst>
              <pc:docMk/>
              <pc:sldMasterMk cId="4030995327" sldId="2147483929"/>
              <pc:sldLayoutMk cId="3241769482" sldId="2147483945"/>
              <ac:spMk id="243" creationId="{00000000-0000-0000-0000-000000000000}"/>
            </ac:spMkLst>
          </pc:spChg>
          <pc:spChg chg="mod">
            <ac:chgData name="GOMEZ, Paula" userId="c93cf399-3ed7-4230-9282-8831e3fe5ae7" providerId="ADAL" clId="{1AB88A42-E63A-4C10-914A-EDA11B9A473A}" dt="2023-06-09T06:14:17.528" v="0"/>
            <ac:spMkLst>
              <pc:docMk/>
              <pc:sldMasterMk cId="4030995327" sldId="2147483929"/>
              <pc:sldLayoutMk cId="3241769482" sldId="2147483945"/>
              <ac:spMk id="244" creationId="{00000000-0000-0000-0000-000000000000}"/>
            </ac:spMkLst>
          </pc:spChg>
          <pc:picChg chg="mod">
            <ac:chgData name="GOMEZ, Paula" userId="c93cf399-3ed7-4230-9282-8831e3fe5ae7" providerId="ADAL" clId="{1AB88A42-E63A-4C10-914A-EDA11B9A473A}" dt="2023-06-09T06:14:17.528" v="0"/>
            <ac:picMkLst>
              <pc:docMk/>
              <pc:sldMasterMk cId="4030995327" sldId="2147483929"/>
              <pc:sldLayoutMk cId="3241769482" sldId="2147483945"/>
              <ac:picMk id="237" creationId="{00000000-0000-0000-0000-000000000000}"/>
            </ac:picMkLst>
          </pc:picChg>
          <pc:picChg chg="mod">
            <ac:chgData name="GOMEZ, Paula" userId="c93cf399-3ed7-4230-9282-8831e3fe5ae7" providerId="ADAL" clId="{1AB88A42-E63A-4C10-914A-EDA11B9A473A}" dt="2023-06-09T06:14:17.528" v="0"/>
            <ac:picMkLst>
              <pc:docMk/>
              <pc:sldMasterMk cId="4030995327" sldId="2147483929"/>
              <pc:sldLayoutMk cId="3241769482" sldId="2147483945"/>
              <ac:picMk id="238" creationId="{00000000-0000-0000-0000-000000000000}"/>
            </ac:picMkLst>
          </pc:picChg>
          <pc:picChg chg="mod">
            <ac:chgData name="GOMEZ, Paula" userId="c93cf399-3ed7-4230-9282-8831e3fe5ae7" providerId="ADAL" clId="{1AB88A42-E63A-4C10-914A-EDA11B9A473A}" dt="2023-06-09T06:14:17.528" v="0"/>
            <ac:picMkLst>
              <pc:docMk/>
              <pc:sldMasterMk cId="4030995327" sldId="2147483929"/>
              <pc:sldLayoutMk cId="3241769482" sldId="2147483945"/>
              <ac:picMk id="239"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4030995327" sldId="2147483929"/>
            <pc:sldLayoutMk cId="4282563009" sldId="2147483946"/>
          </pc:sldLayoutMkLst>
          <pc:spChg chg="mod">
            <ac:chgData name="GOMEZ, Paula" userId="c93cf399-3ed7-4230-9282-8831e3fe5ae7" providerId="ADAL" clId="{1AB88A42-E63A-4C10-914A-EDA11B9A473A}" dt="2023-06-09T06:14:17.528" v="0"/>
            <ac:spMkLst>
              <pc:docMk/>
              <pc:sldMasterMk cId="4030995327" sldId="2147483929"/>
              <pc:sldLayoutMk cId="4282563009" sldId="2147483946"/>
              <ac:spMk id="2" creationId="{FBBCDBD8-5F8B-F176-ECDF-DCFE2855E756}"/>
            </ac:spMkLst>
          </pc:spChg>
          <pc:spChg chg="mod">
            <ac:chgData name="GOMEZ, Paula" userId="c93cf399-3ed7-4230-9282-8831e3fe5ae7" providerId="ADAL" clId="{1AB88A42-E63A-4C10-914A-EDA11B9A473A}" dt="2023-06-09T06:14:17.528" v="0"/>
            <ac:spMkLst>
              <pc:docMk/>
              <pc:sldMasterMk cId="4030995327" sldId="2147483929"/>
              <pc:sldLayoutMk cId="4282563009" sldId="2147483946"/>
              <ac:spMk id="3" creationId="{4C6D9602-40A9-DF0E-0359-92082DB72FCB}"/>
            </ac:spMkLst>
          </pc:spChg>
          <pc:spChg chg="mod">
            <ac:chgData name="GOMEZ, Paula" userId="c93cf399-3ed7-4230-9282-8831e3fe5ae7" providerId="ADAL" clId="{1AB88A42-E63A-4C10-914A-EDA11B9A473A}" dt="2023-06-09T06:14:17.528" v="0"/>
            <ac:spMkLst>
              <pc:docMk/>
              <pc:sldMasterMk cId="4030995327" sldId="2147483929"/>
              <pc:sldLayoutMk cId="4282563009" sldId="2147483946"/>
              <ac:spMk id="5" creationId="{A9ADB801-30D1-62FC-154F-0A3EAD9AE108}"/>
            </ac:spMkLst>
          </pc:spChg>
          <pc:spChg chg="mod">
            <ac:chgData name="GOMEZ, Paula" userId="c93cf399-3ed7-4230-9282-8831e3fe5ae7" providerId="ADAL" clId="{1AB88A42-E63A-4C10-914A-EDA11B9A473A}" dt="2023-06-09T06:14:17.528" v="0"/>
            <ac:spMkLst>
              <pc:docMk/>
              <pc:sldMasterMk cId="4030995327" sldId="2147483929"/>
              <pc:sldLayoutMk cId="4282563009" sldId="2147483946"/>
              <ac:spMk id="257" creationId="{00000000-0000-0000-0000-000000000000}"/>
            </ac:spMkLst>
          </pc:spChg>
          <pc:spChg chg="mod">
            <ac:chgData name="GOMEZ, Paula" userId="c93cf399-3ed7-4230-9282-8831e3fe5ae7" providerId="ADAL" clId="{1AB88A42-E63A-4C10-914A-EDA11B9A473A}" dt="2023-06-09T06:14:17.528" v="0"/>
            <ac:spMkLst>
              <pc:docMk/>
              <pc:sldMasterMk cId="4030995327" sldId="2147483929"/>
              <pc:sldLayoutMk cId="4282563009" sldId="2147483946"/>
              <ac:spMk id="258" creationId="{00000000-0000-0000-0000-000000000000}"/>
            </ac:spMkLst>
          </pc:spChg>
          <pc:picChg chg="mod">
            <ac:chgData name="GOMEZ, Paula" userId="c93cf399-3ed7-4230-9282-8831e3fe5ae7" providerId="ADAL" clId="{1AB88A42-E63A-4C10-914A-EDA11B9A473A}" dt="2023-06-09T06:14:17.528" v="0"/>
            <ac:picMkLst>
              <pc:docMk/>
              <pc:sldMasterMk cId="4030995327" sldId="2147483929"/>
              <pc:sldLayoutMk cId="4282563009" sldId="2147483946"/>
              <ac:picMk id="4" creationId="{7E14EB24-B4FF-9B2B-9EE5-375B6E379FF3}"/>
            </ac:picMkLst>
          </pc:picChg>
          <pc:picChg chg="mod">
            <ac:chgData name="GOMEZ, Paula" userId="c93cf399-3ed7-4230-9282-8831e3fe5ae7" providerId="ADAL" clId="{1AB88A42-E63A-4C10-914A-EDA11B9A473A}" dt="2023-06-09T06:14:17.528" v="0"/>
            <ac:picMkLst>
              <pc:docMk/>
              <pc:sldMasterMk cId="4030995327" sldId="2147483929"/>
              <pc:sldLayoutMk cId="4282563009" sldId="2147483946"/>
              <ac:picMk id="252" creationId="{00000000-0000-0000-0000-000000000000}"/>
            </ac:picMkLst>
          </pc:picChg>
          <pc:picChg chg="mod">
            <ac:chgData name="GOMEZ, Paula" userId="c93cf399-3ed7-4230-9282-8831e3fe5ae7" providerId="ADAL" clId="{1AB88A42-E63A-4C10-914A-EDA11B9A473A}" dt="2023-06-09T06:14:17.528" v="0"/>
            <ac:picMkLst>
              <pc:docMk/>
              <pc:sldMasterMk cId="4030995327" sldId="2147483929"/>
              <pc:sldLayoutMk cId="4282563009" sldId="2147483946"/>
              <ac:picMk id="253"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4030995327" sldId="2147483929"/>
            <pc:sldLayoutMk cId="338352835" sldId="2147483947"/>
          </pc:sldLayoutMkLst>
          <pc:spChg chg="mod">
            <ac:chgData name="GOMEZ, Paula" userId="c93cf399-3ed7-4230-9282-8831e3fe5ae7" providerId="ADAL" clId="{1AB88A42-E63A-4C10-914A-EDA11B9A473A}" dt="2023-06-09T06:14:17.528" v="0"/>
            <ac:spMkLst>
              <pc:docMk/>
              <pc:sldMasterMk cId="4030995327" sldId="2147483929"/>
              <pc:sldLayoutMk cId="338352835" sldId="2147483947"/>
              <ac:spMk id="2" creationId="{E49E4546-2C4A-61DF-BB07-12CEBD6ADCD3}"/>
            </ac:spMkLst>
          </pc:spChg>
          <pc:spChg chg="mod">
            <ac:chgData name="GOMEZ, Paula" userId="c93cf399-3ed7-4230-9282-8831e3fe5ae7" providerId="ADAL" clId="{1AB88A42-E63A-4C10-914A-EDA11B9A473A}" dt="2023-06-09T06:14:17.528" v="0"/>
            <ac:spMkLst>
              <pc:docMk/>
              <pc:sldMasterMk cId="4030995327" sldId="2147483929"/>
              <pc:sldLayoutMk cId="338352835" sldId="2147483947"/>
              <ac:spMk id="3" creationId="{7598E2BB-6C06-2C39-125E-6CB896EBD98A}"/>
            </ac:spMkLst>
          </pc:spChg>
          <pc:spChg chg="mod">
            <ac:chgData name="GOMEZ, Paula" userId="c93cf399-3ed7-4230-9282-8831e3fe5ae7" providerId="ADAL" clId="{1AB88A42-E63A-4C10-914A-EDA11B9A473A}" dt="2023-06-09T06:14:17.528" v="0"/>
            <ac:spMkLst>
              <pc:docMk/>
              <pc:sldMasterMk cId="4030995327" sldId="2147483929"/>
              <pc:sldLayoutMk cId="338352835" sldId="2147483947"/>
              <ac:spMk id="4" creationId="{5E048E82-6A05-57F6-3B67-41CA5532A88F}"/>
            </ac:spMkLst>
          </pc:spChg>
          <pc:spChg chg="mod">
            <ac:chgData name="GOMEZ, Paula" userId="c93cf399-3ed7-4230-9282-8831e3fe5ae7" providerId="ADAL" clId="{1AB88A42-E63A-4C10-914A-EDA11B9A473A}" dt="2023-06-09T06:14:17.528" v="0"/>
            <ac:spMkLst>
              <pc:docMk/>
              <pc:sldMasterMk cId="4030995327" sldId="2147483929"/>
              <pc:sldLayoutMk cId="338352835" sldId="2147483947"/>
              <ac:spMk id="271" creationId="{00000000-0000-0000-0000-000000000000}"/>
            </ac:spMkLst>
          </pc:spChg>
          <pc:picChg chg="mod">
            <ac:chgData name="GOMEZ, Paula" userId="c93cf399-3ed7-4230-9282-8831e3fe5ae7" providerId="ADAL" clId="{1AB88A42-E63A-4C10-914A-EDA11B9A473A}" dt="2023-06-09T06:14:17.528" v="0"/>
            <ac:picMkLst>
              <pc:docMk/>
              <pc:sldMasterMk cId="4030995327" sldId="2147483929"/>
              <pc:sldLayoutMk cId="338352835" sldId="2147483947"/>
              <ac:picMk id="265" creationId="{00000000-0000-0000-0000-000000000000}"/>
            </ac:picMkLst>
          </pc:picChg>
          <pc:picChg chg="mod">
            <ac:chgData name="GOMEZ, Paula" userId="c93cf399-3ed7-4230-9282-8831e3fe5ae7" providerId="ADAL" clId="{1AB88A42-E63A-4C10-914A-EDA11B9A473A}" dt="2023-06-09T06:14:17.528" v="0"/>
            <ac:picMkLst>
              <pc:docMk/>
              <pc:sldMasterMk cId="4030995327" sldId="2147483929"/>
              <pc:sldLayoutMk cId="338352835" sldId="2147483947"/>
              <ac:picMk id="266" creationId="{00000000-0000-0000-0000-000000000000}"/>
            </ac:picMkLst>
          </pc:picChg>
          <pc:picChg chg="mod">
            <ac:chgData name="GOMEZ, Paula" userId="c93cf399-3ed7-4230-9282-8831e3fe5ae7" providerId="ADAL" clId="{1AB88A42-E63A-4C10-914A-EDA11B9A473A}" dt="2023-06-09T06:14:17.528" v="0"/>
            <ac:picMkLst>
              <pc:docMk/>
              <pc:sldMasterMk cId="4030995327" sldId="2147483929"/>
              <pc:sldLayoutMk cId="338352835" sldId="2147483947"/>
              <ac:picMk id="267"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4030995327" sldId="2147483929"/>
            <pc:sldLayoutMk cId="3510411634" sldId="2147483948"/>
          </pc:sldLayoutMkLst>
          <pc:spChg chg="mod">
            <ac:chgData name="GOMEZ, Paula" userId="c93cf399-3ed7-4230-9282-8831e3fe5ae7" providerId="ADAL" clId="{1AB88A42-E63A-4C10-914A-EDA11B9A473A}" dt="2023-06-09T06:14:17.528" v="0"/>
            <ac:spMkLst>
              <pc:docMk/>
              <pc:sldMasterMk cId="4030995327" sldId="2147483929"/>
              <pc:sldLayoutMk cId="3510411634" sldId="2147483948"/>
              <ac:spMk id="2" creationId="{BCDFD402-16E7-5F10-73C5-016745EADC0F}"/>
            </ac:spMkLst>
          </pc:spChg>
          <pc:spChg chg="mod">
            <ac:chgData name="GOMEZ, Paula" userId="c93cf399-3ed7-4230-9282-8831e3fe5ae7" providerId="ADAL" clId="{1AB88A42-E63A-4C10-914A-EDA11B9A473A}" dt="2023-06-09T06:14:17.528" v="0"/>
            <ac:spMkLst>
              <pc:docMk/>
              <pc:sldMasterMk cId="4030995327" sldId="2147483929"/>
              <pc:sldLayoutMk cId="3510411634" sldId="2147483948"/>
              <ac:spMk id="3" creationId="{D3C0F743-09AB-3CAB-27A7-FDB13A45E218}"/>
            </ac:spMkLst>
          </pc:spChg>
          <pc:spChg chg="mod">
            <ac:chgData name="GOMEZ, Paula" userId="c93cf399-3ed7-4230-9282-8831e3fe5ae7" providerId="ADAL" clId="{1AB88A42-E63A-4C10-914A-EDA11B9A473A}" dt="2023-06-09T06:14:17.528" v="0"/>
            <ac:spMkLst>
              <pc:docMk/>
              <pc:sldMasterMk cId="4030995327" sldId="2147483929"/>
              <pc:sldLayoutMk cId="3510411634" sldId="2147483948"/>
              <ac:spMk id="4" creationId="{FDDE9106-8954-8982-3E6B-E94ED05F6D60}"/>
            </ac:spMkLst>
          </pc:spChg>
          <pc:spChg chg="mod">
            <ac:chgData name="GOMEZ, Paula" userId="c93cf399-3ed7-4230-9282-8831e3fe5ae7" providerId="ADAL" clId="{1AB88A42-E63A-4C10-914A-EDA11B9A473A}" dt="2023-06-09T06:14:17.528" v="0"/>
            <ac:spMkLst>
              <pc:docMk/>
              <pc:sldMasterMk cId="4030995327" sldId="2147483929"/>
              <pc:sldLayoutMk cId="3510411634" sldId="2147483948"/>
              <ac:spMk id="283" creationId="{00000000-0000-0000-0000-000000000000}"/>
            </ac:spMkLst>
          </pc:spChg>
          <pc:picChg chg="mod">
            <ac:chgData name="GOMEZ, Paula" userId="c93cf399-3ed7-4230-9282-8831e3fe5ae7" providerId="ADAL" clId="{1AB88A42-E63A-4C10-914A-EDA11B9A473A}" dt="2023-06-09T06:14:17.528" v="0"/>
            <ac:picMkLst>
              <pc:docMk/>
              <pc:sldMasterMk cId="4030995327" sldId="2147483929"/>
              <pc:sldLayoutMk cId="3510411634" sldId="2147483948"/>
              <ac:picMk id="278" creationId="{00000000-0000-0000-0000-000000000000}"/>
            </ac:picMkLst>
          </pc:picChg>
          <pc:picChg chg="mod">
            <ac:chgData name="GOMEZ, Paula" userId="c93cf399-3ed7-4230-9282-8831e3fe5ae7" providerId="ADAL" clId="{1AB88A42-E63A-4C10-914A-EDA11B9A473A}" dt="2023-06-09T06:14:17.528" v="0"/>
            <ac:picMkLst>
              <pc:docMk/>
              <pc:sldMasterMk cId="4030995327" sldId="2147483929"/>
              <pc:sldLayoutMk cId="3510411634" sldId="2147483948"/>
              <ac:picMk id="279" creationId="{00000000-0000-0000-0000-000000000000}"/>
            </ac:picMkLst>
          </pc:picChg>
          <pc:picChg chg="mod">
            <ac:chgData name="GOMEZ, Paula" userId="c93cf399-3ed7-4230-9282-8831e3fe5ae7" providerId="ADAL" clId="{1AB88A42-E63A-4C10-914A-EDA11B9A473A}" dt="2023-06-09T06:14:17.528" v="0"/>
            <ac:picMkLst>
              <pc:docMk/>
              <pc:sldMasterMk cId="4030995327" sldId="2147483929"/>
              <pc:sldLayoutMk cId="3510411634" sldId="2147483948"/>
              <ac:picMk id="284"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4030995327" sldId="2147483929"/>
            <pc:sldLayoutMk cId="356896641" sldId="2147483949"/>
          </pc:sldLayoutMkLst>
          <pc:spChg chg="mod">
            <ac:chgData name="GOMEZ, Paula" userId="c93cf399-3ed7-4230-9282-8831e3fe5ae7" providerId="ADAL" clId="{1AB88A42-E63A-4C10-914A-EDA11B9A473A}" dt="2023-06-09T06:14:17.528" v="0"/>
            <ac:spMkLst>
              <pc:docMk/>
              <pc:sldMasterMk cId="4030995327" sldId="2147483929"/>
              <pc:sldLayoutMk cId="356896641" sldId="2147483949"/>
              <ac:spMk id="2" creationId="{D1362ECB-0AE3-5AFE-09FD-2FC12E3FF181}"/>
            </ac:spMkLst>
          </pc:spChg>
          <pc:spChg chg="mod">
            <ac:chgData name="GOMEZ, Paula" userId="c93cf399-3ed7-4230-9282-8831e3fe5ae7" providerId="ADAL" clId="{1AB88A42-E63A-4C10-914A-EDA11B9A473A}" dt="2023-06-09T06:14:17.528" v="0"/>
            <ac:spMkLst>
              <pc:docMk/>
              <pc:sldMasterMk cId="4030995327" sldId="2147483929"/>
              <pc:sldLayoutMk cId="356896641" sldId="2147483949"/>
              <ac:spMk id="3" creationId="{DDFC3A60-F881-5672-D2B4-1D8D27CE7E2F}"/>
            </ac:spMkLst>
          </pc:spChg>
          <pc:spChg chg="mod">
            <ac:chgData name="GOMEZ, Paula" userId="c93cf399-3ed7-4230-9282-8831e3fe5ae7" providerId="ADAL" clId="{1AB88A42-E63A-4C10-914A-EDA11B9A473A}" dt="2023-06-09T06:14:17.528" v="0"/>
            <ac:spMkLst>
              <pc:docMk/>
              <pc:sldMasterMk cId="4030995327" sldId="2147483929"/>
              <pc:sldLayoutMk cId="356896641" sldId="2147483949"/>
              <ac:spMk id="4" creationId="{752C9F2A-53B7-B518-9CA9-3BA3AC9E0D36}"/>
            </ac:spMkLst>
          </pc:spChg>
          <pc:spChg chg="mod">
            <ac:chgData name="GOMEZ, Paula" userId="c93cf399-3ed7-4230-9282-8831e3fe5ae7" providerId="ADAL" clId="{1AB88A42-E63A-4C10-914A-EDA11B9A473A}" dt="2023-06-09T06:14:17.528" v="0"/>
            <ac:spMkLst>
              <pc:docMk/>
              <pc:sldMasterMk cId="4030995327" sldId="2147483929"/>
              <pc:sldLayoutMk cId="356896641" sldId="2147483949"/>
              <ac:spMk id="296" creationId="{00000000-0000-0000-0000-000000000000}"/>
            </ac:spMkLst>
          </pc:spChg>
          <pc:picChg chg="mod">
            <ac:chgData name="GOMEZ, Paula" userId="c93cf399-3ed7-4230-9282-8831e3fe5ae7" providerId="ADAL" clId="{1AB88A42-E63A-4C10-914A-EDA11B9A473A}" dt="2023-06-09T06:14:17.528" v="0"/>
            <ac:picMkLst>
              <pc:docMk/>
              <pc:sldMasterMk cId="4030995327" sldId="2147483929"/>
              <pc:sldLayoutMk cId="356896641" sldId="2147483949"/>
              <ac:picMk id="291" creationId="{00000000-0000-0000-0000-000000000000}"/>
            </ac:picMkLst>
          </pc:picChg>
          <pc:picChg chg="mod">
            <ac:chgData name="GOMEZ, Paula" userId="c93cf399-3ed7-4230-9282-8831e3fe5ae7" providerId="ADAL" clId="{1AB88A42-E63A-4C10-914A-EDA11B9A473A}" dt="2023-06-09T06:14:17.528" v="0"/>
            <ac:picMkLst>
              <pc:docMk/>
              <pc:sldMasterMk cId="4030995327" sldId="2147483929"/>
              <pc:sldLayoutMk cId="356896641" sldId="2147483949"/>
              <ac:picMk id="292" creationId="{00000000-0000-0000-0000-000000000000}"/>
            </ac:picMkLst>
          </pc:picChg>
        </pc:sldLayoutChg>
      </pc:sldMasterChg>
      <pc:sldMasterChg chg="modSp modSldLayout">
        <pc:chgData name="GOMEZ, Paula" userId="c93cf399-3ed7-4230-9282-8831e3fe5ae7" providerId="ADAL" clId="{1AB88A42-E63A-4C10-914A-EDA11B9A473A}" dt="2023-06-09T06:14:17.528" v="0"/>
        <pc:sldMasterMkLst>
          <pc:docMk/>
          <pc:sldMasterMk cId="0" sldId="2147484847"/>
        </pc:sldMasterMkLst>
        <pc:spChg chg="mod">
          <ac:chgData name="GOMEZ, Paula" userId="c93cf399-3ed7-4230-9282-8831e3fe5ae7" providerId="ADAL" clId="{1AB88A42-E63A-4C10-914A-EDA11B9A473A}" dt="2023-06-09T06:14:17.528" v="0"/>
          <ac:spMkLst>
            <pc:docMk/>
            <pc:sldMasterMk cId="0" sldId="2147484847"/>
            <ac:spMk id="6" creationId="{00000000-0000-0000-0000-000000000000}"/>
          </ac:spMkLst>
        </pc:spChg>
        <pc:spChg chg="mod">
          <ac:chgData name="GOMEZ, Paula" userId="c93cf399-3ed7-4230-9282-8831e3fe5ae7" providerId="ADAL" clId="{1AB88A42-E63A-4C10-914A-EDA11B9A473A}" dt="2023-06-09T06:14:17.528" v="0"/>
          <ac:spMkLst>
            <pc:docMk/>
            <pc:sldMasterMk cId="0" sldId="2147484847"/>
            <ac:spMk id="8" creationId="{00000000-0000-0000-0000-000000000000}"/>
          </ac:spMkLst>
        </pc:spChg>
        <pc:spChg chg="mod">
          <ac:chgData name="GOMEZ, Paula" userId="c93cf399-3ed7-4230-9282-8831e3fe5ae7" providerId="ADAL" clId="{1AB88A42-E63A-4C10-914A-EDA11B9A473A}" dt="2023-06-09T06:14:17.528" v="0"/>
          <ac:spMkLst>
            <pc:docMk/>
            <pc:sldMasterMk cId="0" sldId="2147484847"/>
            <ac:spMk id="9" creationId="{00000000-0000-0000-0000-000000000000}"/>
          </ac:spMkLst>
        </pc:spChg>
        <pc:spChg chg="mod">
          <ac:chgData name="GOMEZ, Paula" userId="c93cf399-3ed7-4230-9282-8831e3fe5ae7" providerId="ADAL" clId="{1AB88A42-E63A-4C10-914A-EDA11B9A473A}" dt="2023-06-09T06:14:17.528" v="0"/>
          <ac:spMkLst>
            <pc:docMk/>
            <pc:sldMasterMk cId="0" sldId="2147484847"/>
            <ac:spMk id="12" creationId="{00000000-0000-0000-0000-000000000000}"/>
          </ac:spMkLst>
        </pc:spChg>
        <pc:spChg chg="mod">
          <ac:chgData name="GOMEZ, Paula" userId="c93cf399-3ed7-4230-9282-8831e3fe5ae7" providerId="ADAL" clId="{1AB88A42-E63A-4C10-914A-EDA11B9A473A}" dt="2023-06-09T06:14:17.528" v="0"/>
          <ac:spMkLst>
            <pc:docMk/>
            <pc:sldMasterMk cId="0" sldId="2147484847"/>
            <ac:spMk id="13" creationId="{00000000-0000-0000-0000-000000000000}"/>
          </ac:spMkLst>
        </pc:spChg>
        <pc:spChg chg="mod">
          <ac:chgData name="GOMEZ, Paula" userId="c93cf399-3ed7-4230-9282-8831e3fe5ae7" providerId="ADAL" clId="{1AB88A42-E63A-4C10-914A-EDA11B9A473A}" dt="2023-06-09T06:14:17.528" v="0"/>
          <ac:spMkLst>
            <pc:docMk/>
            <pc:sldMasterMk cId="0" sldId="2147484847"/>
            <ac:spMk id="18" creationId="{24B4FBA5-51AB-49CE-5D3D-84C256884609}"/>
          </ac:spMkLst>
        </pc:spChg>
        <pc:spChg chg="mod">
          <ac:chgData name="GOMEZ, Paula" userId="c93cf399-3ed7-4230-9282-8831e3fe5ae7" providerId="ADAL" clId="{1AB88A42-E63A-4C10-914A-EDA11B9A473A}" dt="2023-06-09T06:14:17.528" v="0"/>
          <ac:spMkLst>
            <pc:docMk/>
            <pc:sldMasterMk cId="0" sldId="2147484847"/>
            <ac:spMk id="19" creationId="{8449D2CC-B1D2-1C83-12EE-49375C7F60C9}"/>
          </ac:spMkLst>
        </pc:spChg>
        <pc:spChg chg="mod">
          <ac:chgData name="GOMEZ, Paula" userId="c93cf399-3ed7-4230-9282-8831e3fe5ae7" providerId="ADAL" clId="{1AB88A42-E63A-4C10-914A-EDA11B9A473A}" dt="2023-06-09T06:14:17.528" v="0"/>
          <ac:spMkLst>
            <pc:docMk/>
            <pc:sldMasterMk cId="0" sldId="2147484847"/>
            <ac:spMk id="20" creationId="{261981DD-222E-0A05-307A-4ED5074C8E13}"/>
          </ac:spMkLst>
        </pc:spChg>
        <pc:picChg chg="mod">
          <ac:chgData name="GOMEZ, Paula" userId="c93cf399-3ed7-4230-9282-8831e3fe5ae7" providerId="ADAL" clId="{1AB88A42-E63A-4C10-914A-EDA11B9A473A}" dt="2023-06-09T06:14:17.528" v="0"/>
          <ac:picMkLst>
            <pc:docMk/>
            <pc:sldMasterMk cId="0" sldId="2147484847"/>
            <ac:picMk id="2" creationId="{00000000-0000-0000-0000-000000000000}"/>
          </ac:picMkLst>
        </pc:picChg>
        <pc:picChg chg="mod">
          <ac:chgData name="GOMEZ, Paula" userId="c93cf399-3ed7-4230-9282-8831e3fe5ae7" providerId="ADAL" clId="{1AB88A42-E63A-4C10-914A-EDA11B9A473A}" dt="2023-06-09T06:14:17.528" v="0"/>
          <ac:picMkLst>
            <pc:docMk/>
            <pc:sldMasterMk cId="0" sldId="2147484847"/>
            <ac:picMk id="4" creationId="{00000000-0000-0000-0000-000000000000}"/>
          </ac:picMkLst>
        </pc:picChg>
        <pc:picChg chg="mod">
          <ac:chgData name="GOMEZ, Paula" userId="c93cf399-3ed7-4230-9282-8831e3fe5ae7" providerId="ADAL" clId="{1AB88A42-E63A-4C10-914A-EDA11B9A473A}" dt="2023-06-09T06:14:17.528" v="0"/>
          <ac:picMkLst>
            <pc:docMk/>
            <pc:sldMasterMk cId="0" sldId="2147484847"/>
            <ac:picMk id="7" creationId="{00000000-0000-0000-0000-000000000000}"/>
          </ac:picMkLst>
        </pc:picChg>
        <pc:picChg chg="mod">
          <ac:chgData name="GOMEZ, Paula" userId="c93cf399-3ed7-4230-9282-8831e3fe5ae7" providerId="ADAL" clId="{1AB88A42-E63A-4C10-914A-EDA11B9A473A}" dt="2023-06-09T06:14:17.528" v="0"/>
          <ac:picMkLst>
            <pc:docMk/>
            <pc:sldMasterMk cId="0" sldId="2147484847"/>
            <ac:picMk id="21" creationId="{00000000-0000-0000-0000-000000000000}"/>
          </ac:picMkLst>
        </pc:picChg>
        <pc:picChg chg="mod">
          <ac:chgData name="GOMEZ, Paula" userId="c93cf399-3ed7-4230-9282-8831e3fe5ae7" providerId="ADAL" clId="{1AB88A42-E63A-4C10-914A-EDA11B9A473A}" dt="2023-06-09T06:14:17.528" v="0"/>
          <ac:picMkLst>
            <pc:docMk/>
            <pc:sldMasterMk cId="0" sldId="2147484847"/>
            <ac:picMk id="22" creationId="{00000000-0000-0000-0000-000000000000}"/>
          </ac:picMkLst>
        </pc:picChg>
        <pc:sldLayoutChg chg="modSp">
          <pc:chgData name="GOMEZ, Paula" userId="c93cf399-3ed7-4230-9282-8831e3fe5ae7" providerId="ADAL" clId="{1AB88A42-E63A-4C10-914A-EDA11B9A473A}" dt="2023-06-09T06:14:17.528" v="0"/>
          <pc:sldLayoutMkLst>
            <pc:docMk/>
            <pc:sldMasterMk cId="0" sldId="2147484847"/>
            <pc:sldLayoutMk cId="0" sldId="2147483664"/>
          </pc:sldLayoutMkLst>
          <pc:spChg chg="mod">
            <ac:chgData name="GOMEZ, Paula" userId="c93cf399-3ed7-4230-9282-8831e3fe5ae7" providerId="ADAL" clId="{1AB88A42-E63A-4C10-914A-EDA11B9A473A}" dt="2023-06-09T06:14:17.528" v="0"/>
            <ac:spMkLst>
              <pc:docMk/>
              <pc:sldMasterMk cId="0" sldId="2147484847"/>
              <pc:sldLayoutMk cId="0" sldId="2147483664"/>
              <ac:spMk id="5" creationId="{00000000-0000-0000-0000-000000000000}"/>
            </ac:spMkLst>
          </pc:spChg>
          <pc:spChg chg="mod">
            <ac:chgData name="GOMEZ, Paula" userId="c93cf399-3ed7-4230-9282-8831e3fe5ae7" providerId="ADAL" clId="{1AB88A42-E63A-4C10-914A-EDA11B9A473A}" dt="2023-06-09T06:14:17.528" v="0"/>
            <ac:spMkLst>
              <pc:docMk/>
              <pc:sldMasterMk cId="0" sldId="2147484847"/>
              <pc:sldLayoutMk cId="0" sldId="2147483664"/>
              <ac:spMk id="6" creationId="{00000000-0000-0000-0000-000000000000}"/>
            </ac:spMkLst>
          </pc:spChg>
          <pc:spChg chg="mod">
            <ac:chgData name="GOMEZ, Paula" userId="c93cf399-3ed7-4230-9282-8831e3fe5ae7" providerId="ADAL" clId="{1AB88A42-E63A-4C10-914A-EDA11B9A473A}" dt="2023-06-09T06:14:17.528" v="0"/>
            <ac:spMkLst>
              <pc:docMk/>
              <pc:sldMasterMk cId="0" sldId="2147484847"/>
              <pc:sldLayoutMk cId="0" sldId="2147483664"/>
              <ac:spMk id="7" creationId="{00000000-0000-0000-0000-000000000000}"/>
            </ac:spMkLst>
          </pc:spChg>
          <pc:spChg chg="mod">
            <ac:chgData name="GOMEZ, Paula" userId="c93cf399-3ed7-4230-9282-8831e3fe5ae7" providerId="ADAL" clId="{1AB88A42-E63A-4C10-914A-EDA11B9A473A}" dt="2023-06-09T06:14:17.528" v="0"/>
            <ac:spMkLst>
              <pc:docMk/>
              <pc:sldMasterMk cId="0" sldId="2147484847"/>
              <pc:sldLayoutMk cId="0" sldId="2147483664"/>
              <ac:spMk id="14" creationId="{D9EE59E4-3199-91D9-5F8A-0D2D27C29203}"/>
            </ac:spMkLst>
          </pc:spChg>
          <pc:spChg chg="mod">
            <ac:chgData name="GOMEZ, Paula" userId="c93cf399-3ed7-4230-9282-8831e3fe5ae7" providerId="ADAL" clId="{1AB88A42-E63A-4C10-914A-EDA11B9A473A}" dt="2023-06-09T06:14:17.528" v="0"/>
            <ac:spMkLst>
              <pc:docMk/>
              <pc:sldMasterMk cId="0" sldId="2147484847"/>
              <pc:sldLayoutMk cId="0" sldId="2147483664"/>
              <ac:spMk id="16" creationId="{A346A323-B686-47AE-9F9F-05A21B8FBEF6}"/>
            </ac:spMkLst>
          </pc:spChg>
          <pc:spChg chg="mod">
            <ac:chgData name="GOMEZ, Paula" userId="c93cf399-3ed7-4230-9282-8831e3fe5ae7" providerId="ADAL" clId="{1AB88A42-E63A-4C10-914A-EDA11B9A473A}" dt="2023-06-09T06:14:17.528" v="0"/>
            <ac:spMkLst>
              <pc:docMk/>
              <pc:sldMasterMk cId="0" sldId="2147484847"/>
              <pc:sldLayoutMk cId="0" sldId="2147483664"/>
              <ac:spMk id="18" creationId="{9074E302-9B2A-4DE0-8AF2-AC86AD2A96DB}"/>
            </ac:spMkLst>
          </pc:spChg>
          <pc:spChg chg="mod">
            <ac:chgData name="GOMEZ, Paula" userId="c93cf399-3ed7-4230-9282-8831e3fe5ae7" providerId="ADAL" clId="{1AB88A42-E63A-4C10-914A-EDA11B9A473A}" dt="2023-06-09T06:14:17.528" v="0"/>
            <ac:spMkLst>
              <pc:docMk/>
              <pc:sldMasterMk cId="0" sldId="2147484847"/>
              <pc:sldLayoutMk cId="0" sldId="2147483664"/>
              <ac:spMk id="273" creationId="{00000000-0000-0000-0000-000000000000}"/>
            </ac:spMkLst>
          </pc:spChg>
          <pc:spChg chg="mod">
            <ac:chgData name="GOMEZ, Paula" userId="c93cf399-3ed7-4230-9282-8831e3fe5ae7" providerId="ADAL" clId="{1AB88A42-E63A-4C10-914A-EDA11B9A473A}" dt="2023-06-09T06:14:17.528" v="0"/>
            <ac:spMkLst>
              <pc:docMk/>
              <pc:sldMasterMk cId="0" sldId="2147484847"/>
              <pc:sldLayoutMk cId="0" sldId="2147483664"/>
              <ac:spMk id="274" creationId="{00000000-0000-0000-0000-000000000000}"/>
            </ac:spMkLst>
          </pc:spChg>
          <pc:picChg chg="mod">
            <ac:chgData name="GOMEZ, Paula" userId="c93cf399-3ed7-4230-9282-8831e3fe5ae7" providerId="ADAL" clId="{1AB88A42-E63A-4C10-914A-EDA11B9A473A}" dt="2023-06-09T06:14:17.528" v="0"/>
            <ac:picMkLst>
              <pc:docMk/>
              <pc:sldMasterMk cId="0" sldId="2147484847"/>
              <pc:sldLayoutMk cId="0" sldId="2147483664"/>
              <ac:picMk id="15" creationId="{00000000-0000-0000-0000-000000000000}"/>
            </ac:picMkLst>
          </pc:picChg>
          <pc:picChg chg="mod">
            <ac:chgData name="GOMEZ, Paula" userId="c93cf399-3ed7-4230-9282-8831e3fe5ae7" providerId="ADAL" clId="{1AB88A42-E63A-4C10-914A-EDA11B9A473A}" dt="2023-06-09T06:14:17.528" v="0"/>
            <ac:picMkLst>
              <pc:docMk/>
              <pc:sldMasterMk cId="0" sldId="2147484847"/>
              <pc:sldLayoutMk cId="0" sldId="2147483664"/>
              <ac:picMk id="17" creationId="{00000000-0000-0000-0000-000000000000}"/>
            </ac:picMkLst>
          </pc:picChg>
          <pc:picChg chg="mod">
            <ac:chgData name="GOMEZ, Paula" userId="c93cf399-3ed7-4230-9282-8831e3fe5ae7" providerId="ADAL" clId="{1AB88A42-E63A-4C10-914A-EDA11B9A473A}" dt="2023-06-09T06:14:17.528" v="0"/>
            <ac:picMkLst>
              <pc:docMk/>
              <pc:sldMasterMk cId="0" sldId="2147484847"/>
              <pc:sldLayoutMk cId="0" sldId="2147483664"/>
              <ac:picMk id="268"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2447808092" sldId="2147484864"/>
            <pc:sldLayoutMk cId="2048630263" sldId="2147484844"/>
          </pc:sldLayoutMkLst>
          <pc:spChg chg="mod">
            <ac:chgData name="GOMEZ, Paula" userId="c93cf399-3ed7-4230-9282-8831e3fe5ae7" providerId="ADAL" clId="{1AB88A42-E63A-4C10-914A-EDA11B9A473A}" dt="2023-06-09T06:14:17.528" v="0"/>
            <ac:spMkLst>
              <pc:docMk/>
              <pc:sldMasterMk cId="2447808092" sldId="2147484864"/>
              <pc:sldLayoutMk cId="2048630263" sldId="2147484844"/>
              <ac:spMk id="6" creationId="{0AAE5FF1-DF2F-C054-BE66-E4D39F19C7CA}"/>
            </ac:spMkLst>
          </pc:spChg>
          <pc:spChg chg="mod">
            <ac:chgData name="GOMEZ, Paula" userId="c93cf399-3ed7-4230-9282-8831e3fe5ae7" providerId="ADAL" clId="{1AB88A42-E63A-4C10-914A-EDA11B9A473A}" dt="2023-06-09T06:14:17.528" v="0"/>
            <ac:spMkLst>
              <pc:docMk/>
              <pc:sldMasterMk cId="2447808092" sldId="2147484864"/>
              <pc:sldLayoutMk cId="2048630263" sldId="2147484844"/>
              <ac:spMk id="20" creationId="{D9EE59E4-3199-91D9-5F8A-0D2D27C29203}"/>
            </ac:spMkLst>
          </pc:spChg>
          <pc:spChg chg="mod">
            <ac:chgData name="GOMEZ, Paula" userId="c93cf399-3ed7-4230-9282-8831e3fe5ae7" providerId="ADAL" clId="{1AB88A42-E63A-4C10-914A-EDA11B9A473A}" dt="2023-06-09T06:14:17.528" v="0"/>
            <ac:spMkLst>
              <pc:docMk/>
              <pc:sldMasterMk cId="2447808092" sldId="2147484864"/>
              <pc:sldLayoutMk cId="2048630263" sldId="2147484844"/>
              <ac:spMk id="22" creationId="{A346A323-B686-47AE-9F9F-05A21B8FBEF6}"/>
            </ac:spMkLst>
          </pc:spChg>
          <pc:spChg chg="mod">
            <ac:chgData name="GOMEZ, Paula" userId="c93cf399-3ed7-4230-9282-8831e3fe5ae7" providerId="ADAL" clId="{1AB88A42-E63A-4C10-914A-EDA11B9A473A}" dt="2023-06-09T06:14:17.528" v="0"/>
            <ac:spMkLst>
              <pc:docMk/>
              <pc:sldMasterMk cId="2447808092" sldId="2147484864"/>
              <pc:sldLayoutMk cId="2048630263" sldId="2147484844"/>
              <ac:spMk id="23" creationId="{9074E302-9B2A-4DE0-8AF2-AC86AD2A96DB}"/>
            </ac:spMkLst>
          </pc:spChg>
          <pc:spChg chg="mod">
            <ac:chgData name="GOMEZ, Paula" userId="c93cf399-3ed7-4230-9282-8831e3fe5ae7" providerId="ADAL" clId="{1AB88A42-E63A-4C10-914A-EDA11B9A473A}" dt="2023-06-09T06:14:17.528" v="0"/>
            <ac:spMkLst>
              <pc:docMk/>
              <pc:sldMasterMk cId="2447808092" sldId="2147484864"/>
              <pc:sldLayoutMk cId="2048630263" sldId="2147484844"/>
              <ac:spMk id="194" creationId="{00000000-0000-0000-0000-000000000000}"/>
            </ac:spMkLst>
          </pc:spChg>
          <pc:spChg chg="mod">
            <ac:chgData name="GOMEZ, Paula" userId="c93cf399-3ed7-4230-9282-8831e3fe5ae7" providerId="ADAL" clId="{1AB88A42-E63A-4C10-914A-EDA11B9A473A}" dt="2023-06-09T06:14:17.528" v="0"/>
            <ac:spMkLst>
              <pc:docMk/>
              <pc:sldMasterMk cId="2447808092" sldId="2147484864"/>
              <pc:sldLayoutMk cId="2048630263" sldId="2147484844"/>
              <ac:spMk id="196" creationId="{00000000-0000-0000-0000-000000000000}"/>
            </ac:spMkLst>
          </pc:spChg>
          <pc:spChg chg="mod">
            <ac:chgData name="GOMEZ, Paula" userId="c93cf399-3ed7-4230-9282-8831e3fe5ae7" providerId="ADAL" clId="{1AB88A42-E63A-4C10-914A-EDA11B9A473A}" dt="2023-06-09T06:14:17.528" v="0"/>
            <ac:spMkLst>
              <pc:docMk/>
              <pc:sldMasterMk cId="2447808092" sldId="2147484864"/>
              <pc:sldLayoutMk cId="2048630263" sldId="2147484844"/>
              <ac:spMk id="198" creationId="{00000000-0000-0000-0000-000000000000}"/>
            </ac:spMkLst>
          </pc:spChg>
          <pc:picChg chg="mod">
            <ac:chgData name="GOMEZ, Paula" userId="c93cf399-3ed7-4230-9282-8831e3fe5ae7" providerId="ADAL" clId="{1AB88A42-E63A-4C10-914A-EDA11B9A473A}" dt="2023-06-09T06:14:17.528" v="0"/>
            <ac:picMkLst>
              <pc:docMk/>
              <pc:sldMasterMk cId="2447808092" sldId="2147484864"/>
              <pc:sldLayoutMk cId="2048630263" sldId="2147484844"/>
              <ac:picMk id="14" creationId="{00000000-0000-0000-0000-000000000000}"/>
            </ac:picMkLst>
          </pc:picChg>
          <pc:picChg chg="mod">
            <ac:chgData name="GOMEZ, Paula" userId="c93cf399-3ed7-4230-9282-8831e3fe5ae7" providerId="ADAL" clId="{1AB88A42-E63A-4C10-914A-EDA11B9A473A}" dt="2023-06-09T06:14:17.528" v="0"/>
            <ac:picMkLst>
              <pc:docMk/>
              <pc:sldMasterMk cId="2447808092" sldId="2147484864"/>
              <pc:sldLayoutMk cId="2048630263" sldId="2147484844"/>
              <ac:picMk id="21" creationId="{00000000-0000-0000-0000-000000000000}"/>
            </ac:picMkLst>
          </pc:picChg>
          <pc:picChg chg="mod">
            <ac:chgData name="GOMEZ, Paula" userId="c93cf399-3ed7-4230-9282-8831e3fe5ae7" providerId="ADAL" clId="{1AB88A42-E63A-4C10-914A-EDA11B9A473A}" dt="2023-06-09T06:14:17.528" v="0"/>
            <ac:picMkLst>
              <pc:docMk/>
              <pc:sldMasterMk cId="2447808092" sldId="2147484864"/>
              <pc:sldLayoutMk cId="2048630263" sldId="2147484844"/>
              <ac:picMk id="190" creationId="{00000000-0000-0000-0000-000000000000}"/>
            </ac:picMkLst>
          </pc:picChg>
          <pc:picChg chg="mod">
            <ac:chgData name="GOMEZ, Paula" userId="c93cf399-3ed7-4230-9282-8831e3fe5ae7" providerId="ADAL" clId="{1AB88A42-E63A-4C10-914A-EDA11B9A473A}" dt="2023-06-09T06:14:17.528" v="0"/>
            <ac:picMkLst>
              <pc:docMk/>
              <pc:sldMasterMk cId="2447808092" sldId="2147484864"/>
              <pc:sldLayoutMk cId="2048630263" sldId="2147484844"/>
              <ac:picMk id="192" creationId="{00000000-0000-0000-0000-000000000000}"/>
            </ac:picMkLst>
          </pc:picChg>
          <pc:picChg chg="mod">
            <ac:chgData name="GOMEZ, Paula" userId="c93cf399-3ed7-4230-9282-8831e3fe5ae7" providerId="ADAL" clId="{1AB88A42-E63A-4C10-914A-EDA11B9A473A}" dt="2023-06-09T06:14:17.528" v="0"/>
            <ac:picMkLst>
              <pc:docMk/>
              <pc:sldMasterMk cId="2447808092" sldId="2147484864"/>
              <pc:sldLayoutMk cId="2048630263" sldId="2147484844"/>
              <ac:picMk id="195"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0" sldId="2147484847"/>
            <pc:sldLayoutMk cId="1174931886" sldId="2147484845"/>
          </pc:sldLayoutMkLst>
          <pc:spChg chg="mod">
            <ac:chgData name="GOMEZ, Paula" userId="c93cf399-3ed7-4230-9282-8831e3fe5ae7" providerId="ADAL" clId="{1AB88A42-E63A-4C10-914A-EDA11B9A473A}" dt="2023-06-09T06:14:17.528" v="0"/>
            <ac:spMkLst>
              <pc:docMk/>
              <pc:sldMasterMk cId="0" sldId="2147484847"/>
              <pc:sldLayoutMk cId="1174931886" sldId="2147484845"/>
              <ac:spMk id="13" creationId="{D9EE59E4-3199-91D9-5F8A-0D2D27C29203}"/>
            </ac:spMkLst>
          </pc:spChg>
          <pc:spChg chg="mod">
            <ac:chgData name="GOMEZ, Paula" userId="c93cf399-3ed7-4230-9282-8831e3fe5ae7" providerId="ADAL" clId="{1AB88A42-E63A-4C10-914A-EDA11B9A473A}" dt="2023-06-09T06:14:17.528" v="0"/>
            <ac:spMkLst>
              <pc:docMk/>
              <pc:sldMasterMk cId="0" sldId="2147484847"/>
              <pc:sldLayoutMk cId="1174931886" sldId="2147484845"/>
              <ac:spMk id="20" creationId="{A346A323-B686-47AE-9F9F-05A21B8FBEF6}"/>
            </ac:spMkLst>
          </pc:spChg>
          <pc:spChg chg="mod">
            <ac:chgData name="GOMEZ, Paula" userId="c93cf399-3ed7-4230-9282-8831e3fe5ae7" providerId="ADAL" clId="{1AB88A42-E63A-4C10-914A-EDA11B9A473A}" dt="2023-06-09T06:14:17.528" v="0"/>
            <ac:spMkLst>
              <pc:docMk/>
              <pc:sldMasterMk cId="0" sldId="2147484847"/>
              <pc:sldLayoutMk cId="1174931886" sldId="2147484845"/>
              <ac:spMk id="21" creationId="{9074E302-9B2A-4DE0-8AF2-AC86AD2A96DB}"/>
            </ac:spMkLst>
          </pc:spChg>
          <pc:spChg chg="mod">
            <ac:chgData name="GOMEZ, Paula" userId="c93cf399-3ed7-4230-9282-8831e3fe5ae7" providerId="ADAL" clId="{1AB88A42-E63A-4C10-914A-EDA11B9A473A}" dt="2023-06-09T06:14:17.528" v="0"/>
            <ac:spMkLst>
              <pc:docMk/>
              <pc:sldMasterMk cId="0" sldId="2147484847"/>
              <pc:sldLayoutMk cId="1174931886" sldId="2147484845"/>
              <ac:spMk id="44" creationId="{00000000-0000-0000-0000-000000000000}"/>
            </ac:spMkLst>
          </pc:spChg>
          <pc:spChg chg="mod">
            <ac:chgData name="GOMEZ, Paula" userId="c93cf399-3ed7-4230-9282-8831e3fe5ae7" providerId="ADAL" clId="{1AB88A42-E63A-4C10-914A-EDA11B9A473A}" dt="2023-06-09T06:14:17.528" v="0"/>
            <ac:spMkLst>
              <pc:docMk/>
              <pc:sldMasterMk cId="0" sldId="2147484847"/>
              <pc:sldLayoutMk cId="1174931886" sldId="2147484845"/>
              <ac:spMk id="46" creationId="{00000000-0000-0000-0000-000000000000}"/>
            </ac:spMkLst>
          </pc:spChg>
          <pc:spChg chg="mod">
            <ac:chgData name="GOMEZ, Paula" userId="c93cf399-3ed7-4230-9282-8831e3fe5ae7" providerId="ADAL" clId="{1AB88A42-E63A-4C10-914A-EDA11B9A473A}" dt="2023-06-09T06:14:17.528" v="0"/>
            <ac:spMkLst>
              <pc:docMk/>
              <pc:sldMasterMk cId="0" sldId="2147484847"/>
              <pc:sldLayoutMk cId="1174931886" sldId="2147484845"/>
              <ac:spMk id="47" creationId="{00000000-0000-0000-0000-000000000000}"/>
            </ac:spMkLst>
          </pc:spChg>
          <pc:spChg chg="mod">
            <ac:chgData name="GOMEZ, Paula" userId="c93cf399-3ed7-4230-9282-8831e3fe5ae7" providerId="ADAL" clId="{1AB88A42-E63A-4C10-914A-EDA11B9A473A}" dt="2023-06-09T06:14:17.528" v="0"/>
            <ac:spMkLst>
              <pc:docMk/>
              <pc:sldMasterMk cId="0" sldId="2147484847"/>
              <pc:sldLayoutMk cId="1174931886" sldId="2147484845"/>
              <ac:spMk id="48" creationId="{00000000-0000-0000-0000-000000000000}"/>
            </ac:spMkLst>
          </pc:spChg>
          <pc:picChg chg="mod">
            <ac:chgData name="GOMEZ, Paula" userId="c93cf399-3ed7-4230-9282-8831e3fe5ae7" providerId="ADAL" clId="{1AB88A42-E63A-4C10-914A-EDA11B9A473A}" dt="2023-06-09T06:14:17.528" v="0"/>
            <ac:picMkLst>
              <pc:docMk/>
              <pc:sldMasterMk cId="0" sldId="2147484847"/>
              <pc:sldLayoutMk cId="1174931886" sldId="2147484845"/>
              <ac:picMk id="14" creationId="{00000000-0000-0000-0000-000000000000}"/>
            </ac:picMkLst>
          </pc:picChg>
          <pc:picChg chg="mod">
            <ac:chgData name="GOMEZ, Paula" userId="c93cf399-3ed7-4230-9282-8831e3fe5ae7" providerId="ADAL" clId="{1AB88A42-E63A-4C10-914A-EDA11B9A473A}" dt="2023-06-09T06:14:17.528" v="0"/>
            <ac:picMkLst>
              <pc:docMk/>
              <pc:sldMasterMk cId="0" sldId="2147484847"/>
              <pc:sldLayoutMk cId="1174931886" sldId="2147484845"/>
              <ac:picMk id="15" creationId="{00000000-0000-0000-0000-000000000000}"/>
            </ac:picMkLst>
          </pc:picChg>
          <pc:picChg chg="mod">
            <ac:chgData name="GOMEZ, Paula" userId="c93cf399-3ed7-4230-9282-8831e3fe5ae7" providerId="ADAL" clId="{1AB88A42-E63A-4C10-914A-EDA11B9A473A}" dt="2023-06-09T06:14:17.528" v="0"/>
            <ac:picMkLst>
              <pc:docMk/>
              <pc:sldMasterMk cId="0" sldId="2147484847"/>
              <pc:sldLayoutMk cId="1174931886" sldId="2147484845"/>
              <ac:picMk id="45"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0" sldId="2147484847"/>
            <pc:sldLayoutMk cId="1774290247" sldId="2147484846"/>
          </pc:sldLayoutMkLst>
          <pc:spChg chg="mod">
            <ac:chgData name="GOMEZ, Paula" userId="c93cf399-3ed7-4230-9282-8831e3fe5ae7" providerId="ADAL" clId="{1AB88A42-E63A-4C10-914A-EDA11B9A473A}" dt="2023-06-09T06:14:17.528" v="0"/>
            <ac:spMkLst>
              <pc:docMk/>
              <pc:sldMasterMk cId="0" sldId="2147484847"/>
              <pc:sldLayoutMk cId="1774290247" sldId="2147484846"/>
              <ac:spMk id="12" creationId="{24B4FBA5-51AB-49CE-5D3D-84C256884609}"/>
            </ac:spMkLst>
          </pc:spChg>
          <pc:spChg chg="mod">
            <ac:chgData name="GOMEZ, Paula" userId="c93cf399-3ed7-4230-9282-8831e3fe5ae7" providerId="ADAL" clId="{1AB88A42-E63A-4C10-914A-EDA11B9A473A}" dt="2023-06-09T06:14:17.528" v="0"/>
            <ac:spMkLst>
              <pc:docMk/>
              <pc:sldMasterMk cId="0" sldId="2147484847"/>
              <pc:sldLayoutMk cId="1774290247" sldId="2147484846"/>
              <ac:spMk id="13" creationId="{8449D2CC-B1D2-1C83-12EE-49375C7F60C9}"/>
            </ac:spMkLst>
          </pc:spChg>
          <pc:spChg chg="mod">
            <ac:chgData name="GOMEZ, Paula" userId="c93cf399-3ed7-4230-9282-8831e3fe5ae7" providerId="ADAL" clId="{1AB88A42-E63A-4C10-914A-EDA11B9A473A}" dt="2023-06-09T06:14:17.528" v="0"/>
            <ac:spMkLst>
              <pc:docMk/>
              <pc:sldMasterMk cId="0" sldId="2147484847"/>
              <pc:sldLayoutMk cId="1774290247" sldId="2147484846"/>
              <ac:spMk id="14" creationId="{261981DD-222E-0A05-307A-4ED5074C8E13}"/>
            </ac:spMkLst>
          </pc:spChg>
          <pc:spChg chg="mod">
            <ac:chgData name="GOMEZ, Paula" userId="c93cf399-3ed7-4230-9282-8831e3fe5ae7" providerId="ADAL" clId="{1AB88A42-E63A-4C10-914A-EDA11B9A473A}" dt="2023-06-09T06:14:17.528" v="0"/>
            <ac:spMkLst>
              <pc:docMk/>
              <pc:sldMasterMk cId="0" sldId="2147484847"/>
              <pc:sldLayoutMk cId="1774290247" sldId="2147484846"/>
              <ac:spMk id="258" creationId="{00000000-0000-0000-0000-000000000000}"/>
            </ac:spMkLst>
          </pc:spChg>
          <pc:spChg chg="mod">
            <ac:chgData name="GOMEZ, Paula" userId="c93cf399-3ed7-4230-9282-8831e3fe5ae7" providerId="ADAL" clId="{1AB88A42-E63A-4C10-914A-EDA11B9A473A}" dt="2023-06-09T06:14:17.528" v="0"/>
            <ac:spMkLst>
              <pc:docMk/>
              <pc:sldMasterMk cId="0" sldId="2147484847"/>
              <pc:sldLayoutMk cId="1774290247" sldId="2147484846"/>
              <ac:spMk id="259" creationId="{00000000-0000-0000-0000-000000000000}"/>
            </ac:spMkLst>
          </pc:spChg>
          <pc:picChg chg="mod">
            <ac:chgData name="GOMEZ, Paula" userId="c93cf399-3ed7-4230-9282-8831e3fe5ae7" providerId="ADAL" clId="{1AB88A42-E63A-4C10-914A-EDA11B9A473A}" dt="2023-06-09T06:14:17.528" v="0"/>
            <ac:picMkLst>
              <pc:docMk/>
              <pc:sldMasterMk cId="0" sldId="2147484847"/>
              <pc:sldLayoutMk cId="1774290247" sldId="2147484846"/>
              <ac:picMk id="15" creationId="{00000000-0000-0000-0000-000000000000}"/>
            </ac:picMkLst>
          </pc:picChg>
          <pc:picChg chg="mod">
            <ac:chgData name="GOMEZ, Paula" userId="c93cf399-3ed7-4230-9282-8831e3fe5ae7" providerId="ADAL" clId="{1AB88A42-E63A-4C10-914A-EDA11B9A473A}" dt="2023-06-09T06:14:17.528" v="0"/>
            <ac:picMkLst>
              <pc:docMk/>
              <pc:sldMasterMk cId="0" sldId="2147484847"/>
              <pc:sldLayoutMk cId="1774290247" sldId="2147484846"/>
              <ac:picMk id="16" creationId="{00000000-0000-0000-0000-000000000000}"/>
            </ac:picMkLst>
          </pc:picChg>
          <pc:picChg chg="mod">
            <ac:chgData name="GOMEZ, Paula" userId="c93cf399-3ed7-4230-9282-8831e3fe5ae7" providerId="ADAL" clId="{1AB88A42-E63A-4C10-914A-EDA11B9A473A}" dt="2023-06-09T06:14:17.528" v="0"/>
            <ac:picMkLst>
              <pc:docMk/>
              <pc:sldMasterMk cId="0" sldId="2147484847"/>
              <pc:sldLayoutMk cId="1774290247" sldId="2147484846"/>
              <ac:picMk id="253"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0" sldId="2147484847"/>
            <pc:sldLayoutMk cId="0" sldId="2147484848"/>
          </pc:sldLayoutMkLst>
          <pc:spChg chg="mod">
            <ac:chgData name="GOMEZ, Paula" userId="c93cf399-3ed7-4230-9282-8831e3fe5ae7" providerId="ADAL" clId="{1AB88A42-E63A-4C10-914A-EDA11B9A473A}" dt="2023-06-09T06:14:17.528" v="0"/>
            <ac:spMkLst>
              <pc:docMk/>
              <pc:sldMasterMk cId="0" sldId="2147484847"/>
              <pc:sldLayoutMk cId="0" sldId="2147484848"/>
              <ac:spMk id="13" creationId="{D9EE59E4-3199-91D9-5F8A-0D2D27C29203}"/>
            </ac:spMkLst>
          </pc:spChg>
          <pc:spChg chg="mod">
            <ac:chgData name="GOMEZ, Paula" userId="c93cf399-3ed7-4230-9282-8831e3fe5ae7" providerId="ADAL" clId="{1AB88A42-E63A-4C10-914A-EDA11B9A473A}" dt="2023-06-09T06:14:17.528" v="0"/>
            <ac:spMkLst>
              <pc:docMk/>
              <pc:sldMasterMk cId="0" sldId="2147484847"/>
              <pc:sldLayoutMk cId="0" sldId="2147484848"/>
              <ac:spMk id="20" creationId="{A346A323-B686-47AE-9F9F-05A21B8FBEF6}"/>
            </ac:spMkLst>
          </pc:spChg>
          <pc:spChg chg="mod">
            <ac:chgData name="GOMEZ, Paula" userId="c93cf399-3ed7-4230-9282-8831e3fe5ae7" providerId="ADAL" clId="{1AB88A42-E63A-4C10-914A-EDA11B9A473A}" dt="2023-06-09T06:14:17.528" v="0"/>
            <ac:spMkLst>
              <pc:docMk/>
              <pc:sldMasterMk cId="0" sldId="2147484847"/>
              <pc:sldLayoutMk cId="0" sldId="2147484848"/>
              <ac:spMk id="21" creationId="{00000000-0000-0000-0000-000000000000}"/>
            </ac:spMkLst>
          </pc:spChg>
          <pc:spChg chg="mod">
            <ac:chgData name="GOMEZ, Paula" userId="c93cf399-3ed7-4230-9282-8831e3fe5ae7" providerId="ADAL" clId="{1AB88A42-E63A-4C10-914A-EDA11B9A473A}" dt="2023-06-09T06:14:17.528" v="0"/>
            <ac:spMkLst>
              <pc:docMk/>
              <pc:sldMasterMk cId="0" sldId="2147484847"/>
              <pc:sldLayoutMk cId="0" sldId="2147484848"/>
              <ac:spMk id="23" creationId="{9074E302-9B2A-4DE0-8AF2-AC86AD2A96DB}"/>
            </ac:spMkLst>
          </pc:spChg>
          <pc:spChg chg="mod">
            <ac:chgData name="GOMEZ, Paula" userId="c93cf399-3ed7-4230-9282-8831e3fe5ae7" providerId="ADAL" clId="{1AB88A42-E63A-4C10-914A-EDA11B9A473A}" dt="2023-06-09T06:14:17.528" v="0"/>
            <ac:spMkLst>
              <pc:docMk/>
              <pc:sldMasterMk cId="0" sldId="2147484847"/>
              <pc:sldLayoutMk cId="0" sldId="2147484848"/>
              <ac:spMk id="29" creationId="{00000000-0000-0000-0000-000000000000}"/>
            </ac:spMkLst>
          </pc:spChg>
          <pc:spChg chg="mod">
            <ac:chgData name="GOMEZ, Paula" userId="c93cf399-3ed7-4230-9282-8831e3fe5ae7" providerId="ADAL" clId="{1AB88A42-E63A-4C10-914A-EDA11B9A473A}" dt="2023-06-09T06:14:17.528" v="0"/>
            <ac:spMkLst>
              <pc:docMk/>
              <pc:sldMasterMk cId="0" sldId="2147484847"/>
              <pc:sldLayoutMk cId="0" sldId="2147484848"/>
              <ac:spMk id="30" creationId="{00000000-0000-0000-0000-000000000000}"/>
            </ac:spMkLst>
          </pc:spChg>
          <pc:spChg chg="mod">
            <ac:chgData name="GOMEZ, Paula" userId="c93cf399-3ed7-4230-9282-8831e3fe5ae7" providerId="ADAL" clId="{1AB88A42-E63A-4C10-914A-EDA11B9A473A}" dt="2023-06-09T06:14:17.528" v="0"/>
            <ac:spMkLst>
              <pc:docMk/>
              <pc:sldMasterMk cId="0" sldId="2147484847"/>
              <pc:sldLayoutMk cId="0" sldId="2147484848"/>
              <ac:spMk id="31" creationId="{00000000-0000-0000-0000-000000000000}"/>
            </ac:spMkLst>
          </pc:spChg>
          <pc:picChg chg="mod">
            <ac:chgData name="GOMEZ, Paula" userId="c93cf399-3ed7-4230-9282-8831e3fe5ae7" providerId="ADAL" clId="{1AB88A42-E63A-4C10-914A-EDA11B9A473A}" dt="2023-06-09T06:14:17.528" v="0"/>
            <ac:picMkLst>
              <pc:docMk/>
              <pc:sldMasterMk cId="0" sldId="2147484847"/>
              <pc:sldLayoutMk cId="0" sldId="2147484848"/>
              <ac:picMk id="14" creationId="{00000000-0000-0000-0000-000000000000}"/>
            </ac:picMkLst>
          </pc:picChg>
          <pc:picChg chg="mod">
            <ac:chgData name="GOMEZ, Paula" userId="c93cf399-3ed7-4230-9282-8831e3fe5ae7" providerId="ADAL" clId="{1AB88A42-E63A-4C10-914A-EDA11B9A473A}" dt="2023-06-09T06:14:17.528" v="0"/>
            <ac:picMkLst>
              <pc:docMk/>
              <pc:sldMasterMk cId="0" sldId="2147484847"/>
              <pc:sldLayoutMk cId="0" sldId="2147484848"/>
              <ac:picMk id="15" creationId="{00000000-0000-0000-0000-000000000000}"/>
            </ac:picMkLst>
          </pc:picChg>
          <pc:picChg chg="mod">
            <ac:chgData name="GOMEZ, Paula" userId="c93cf399-3ed7-4230-9282-8831e3fe5ae7" providerId="ADAL" clId="{1AB88A42-E63A-4C10-914A-EDA11B9A473A}" dt="2023-06-09T06:14:17.528" v="0"/>
            <ac:picMkLst>
              <pc:docMk/>
              <pc:sldMasterMk cId="0" sldId="2147484847"/>
              <pc:sldLayoutMk cId="0" sldId="2147484848"/>
              <ac:picMk id="22" creationId="{00000000-0000-0000-0000-000000000000}"/>
            </ac:picMkLst>
          </pc:picChg>
          <pc:picChg chg="mod">
            <ac:chgData name="GOMEZ, Paula" userId="c93cf399-3ed7-4230-9282-8831e3fe5ae7" providerId="ADAL" clId="{1AB88A42-E63A-4C10-914A-EDA11B9A473A}" dt="2023-06-09T06:14:17.528" v="0"/>
            <ac:picMkLst>
              <pc:docMk/>
              <pc:sldMasterMk cId="0" sldId="2147484847"/>
              <pc:sldLayoutMk cId="0" sldId="2147484848"/>
              <ac:picMk id="27"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0" sldId="2147484847"/>
            <pc:sldLayoutMk cId="0" sldId="2147484849"/>
          </pc:sldLayoutMkLst>
          <pc:spChg chg="mod">
            <ac:chgData name="GOMEZ, Paula" userId="c93cf399-3ed7-4230-9282-8831e3fe5ae7" providerId="ADAL" clId="{1AB88A42-E63A-4C10-914A-EDA11B9A473A}" dt="2023-06-09T06:14:17.528" v="0"/>
            <ac:spMkLst>
              <pc:docMk/>
              <pc:sldMasterMk cId="0" sldId="2147484847"/>
              <pc:sldLayoutMk cId="0" sldId="2147484849"/>
              <ac:spMk id="8" creationId="{FD80D9C7-D39E-29D2-687F-6EFB37867B32}"/>
            </ac:spMkLst>
          </pc:spChg>
          <pc:spChg chg="mod">
            <ac:chgData name="GOMEZ, Paula" userId="c93cf399-3ed7-4230-9282-8831e3fe5ae7" providerId="ADAL" clId="{1AB88A42-E63A-4C10-914A-EDA11B9A473A}" dt="2023-06-09T06:14:17.528" v="0"/>
            <ac:spMkLst>
              <pc:docMk/>
              <pc:sldMasterMk cId="0" sldId="2147484847"/>
              <pc:sldLayoutMk cId="0" sldId="2147484849"/>
              <ac:spMk id="13" creationId="{D9EE59E4-3199-91D9-5F8A-0D2D27C29203}"/>
            </ac:spMkLst>
          </pc:spChg>
          <pc:spChg chg="mod">
            <ac:chgData name="GOMEZ, Paula" userId="c93cf399-3ed7-4230-9282-8831e3fe5ae7" providerId="ADAL" clId="{1AB88A42-E63A-4C10-914A-EDA11B9A473A}" dt="2023-06-09T06:14:17.528" v="0"/>
            <ac:spMkLst>
              <pc:docMk/>
              <pc:sldMasterMk cId="0" sldId="2147484847"/>
              <pc:sldLayoutMk cId="0" sldId="2147484849"/>
              <ac:spMk id="20" creationId="{A346A323-B686-47AE-9F9F-05A21B8FBEF6}"/>
            </ac:spMkLst>
          </pc:spChg>
          <pc:spChg chg="mod">
            <ac:chgData name="GOMEZ, Paula" userId="c93cf399-3ed7-4230-9282-8831e3fe5ae7" providerId="ADAL" clId="{1AB88A42-E63A-4C10-914A-EDA11B9A473A}" dt="2023-06-09T06:14:17.528" v="0"/>
            <ac:spMkLst>
              <pc:docMk/>
              <pc:sldMasterMk cId="0" sldId="2147484847"/>
              <pc:sldLayoutMk cId="0" sldId="2147484849"/>
              <ac:spMk id="21" creationId="{9074E302-9B2A-4DE0-8AF2-AC86AD2A96DB}"/>
            </ac:spMkLst>
          </pc:spChg>
          <pc:spChg chg="mod">
            <ac:chgData name="GOMEZ, Paula" userId="c93cf399-3ed7-4230-9282-8831e3fe5ae7" providerId="ADAL" clId="{1AB88A42-E63A-4C10-914A-EDA11B9A473A}" dt="2023-06-09T06:14:17.528" v="0"/>
            <ac:spMkLst>
              <pc:docMk/>
              <pc:sldMasterMk cId="0" sldId="2147484847"/>
              <pc:sldLayoutMk cId="0" sldId="2147484849"/>
              <ac:spMk id="44" creationId="{00000000-0000-0000-0000-000000000000}"/>
            </ac:spMkLst>
          </pc:spChg>
          <pc:spChg chg="mod">
            <ac:chgData name="GOMEZ, Paula" userId="c93cf399-3ed7-4230-9282-8831e3fe5ae7" providerId="ADAL" clId="{1AB88A42-E63A-4C10-914A-EDA11B9A473A}" dt="2023-06-09T06:14:17.528" v="0"/>
            <ac:spMkLst>
              <pc:docMk/>
              <pc:sldMasterMk cId="0" sldId="2147484847"/>
              <pc:sldLayoutMk cId="0" sldId="2147484849"/>
              <ac:spMk id="46" creationId="{00000000-0000-0000-0000-000000000000}"/>
            </ac:spMkLst>
          </pc:spChg>
          <pc:spChg chg="mod">
            <ac:chgData name="GOMEZ, Paula" userId="c93cf399-3ed7-4230-9282-8831e3fe5ae7" providerId="ADAL" clId="{1AB88A42-E63A-4C10-914A-EDA11B9A473A}" dt="2023-06-09T06:14:17.528" v="0"/>
            <ac:spMkLst>
              <pc:docMk/>
              <pc:sldMasterMk cId="0" sldId="2147484847"/>
              <pc:sldLayoutMk cId="0" sldId="2147484849"/>
              <ac:spMk id="47" creationId="{00000000-0000-0000-0000-000000000000}"/>
            </ac:spMkLst>
          </pc:spChg>
          <pc:spChg chg="mod">
            <ac:chgData name="GOMEZ, Paula" userId="c93cf399-3ed7-4230-9282-8831e3fe5ae7" providerId="ADAL" clId="{1AB88A42-E63A-4C10-914A-EDA11B9A473A}" dt="2023-06-09T06:14:17.528" v="0"/>
            <ac:spMkLst>
              <pc:docMk/>
              <pc:sldMasterMk cId="0" sldId="2147484847"/>
              <pc:sldLayoutMk cId="0" sldId="2147484849"/>
              <ac:spMk id="48" creationId="{00000000-0000-0000-0000-000000000000}"/>
            </ac:spMkLst>
          </pc:spChg>
          <pc:picChg chg="mod">
            <ac:chgData name="GOMEZ, Paula" userId="c93cf399-3ed7-4230-9282-8831e3fe5ae7" providerId="ADAL" clId="{1AB88A42-E63A-4C10-914A-EDA11B9A473A}" dt="2023-06-09T06:14:17.528" v="0"/>
            <ac:picMkLst>
              <pc:docMk/>
              <pc:sldMasterMk cId="0" sldId="2147484847"/>
              <pc:sldLayoutMk cId="0" sldId="2147484849"/>
              <ac:picMk id="14" creationId="{00000000-0000-0000-0000-000000000000}"/>
            </ac:picMkLst>
          </pc:picChg>
          <pc:picChg chg="mod">
            <ac:chgData name="GOMEZ, Paula" userId="c93cf399-3ed7-4230-9282-8831e3fe5ae7" providerId="ADAL" clId="{1AB88A42-E63A-4C10-914A-EDA11B9A473A}" dt="2023-06-09T06:14:17.528" v="0"/>
            <ac:picMkLst>
              <pc:docMk/>
              <pc:sldMasterMk cId="0" sldId="2147484847"/>
              <pc:sldLayoutMk cId="0" sldId="2147484849"/>
              <ac:picMk id="15" creationId="{00000000-0000-0000-0000-000000000000}"/>
            </ac:picMkLst>
          </pc:picChg>
          <pc:picChg chg="mod">
            <ac:chgData name="GOMEZ, Paula" userId="c93cf399-3ed7-4230-9282-8831e3fe5ae7" providerId="ADAL" clId="{1AB88A42-E63A-4C10-914A-EDA11B9A473A}" dt="2023-06-09T06:14:17.528" v="0"/>
            <ac:picMkLst>
              <pc:docMk/>
              <pc:sldMasterMk cId="0" sldId="2147484847"/>
              <pc:sldLayoutMk cId="0" sldId="2147484849"/>
              <ac:picMk id="45"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0" sldId="2147484847"/>
            <pc:sldLayoutMk cId="0" sldId="2147484850"/>
          </pc:sldLayoutMkLst>
          <pc:spChg chg="mod">
            <ac:chgData name="GOMEZ, Paula" userId="c93cf399-3ed7-4230-9282-8831e3fe5ae7" providerId="ADAL" clId="{1AB88A42-E63A-4C10-914A-EDA11B9A473A}" dt="2023-06-09T06:14:17.528" v="0"/>
            <ac:spMkLst>
              <pc:docMk/>
              <pc:sldMasterMk cId="0" sldId="2147484847"/>
              <pc:sldLayoutMk cId="0" sldId="2147484850"/>
              <ac:spMk id="13" creationId="{D9EE59E4-3199-91D9-5F8A-0D2D27C29203}"/>
            </ac:spMkLst>
          </pc:spChg>
          <pc:spChg chg="mod">
            <ac:chgData name="GOMEZ, Paula" userId="c93cf399-3ed7-4230-9282-8831e3fe5ae7" providerId="ADAL" clId="{1AB88A42-E63A-4C10-914A-EDA11B9A473A}" dt="2023-06-09T06:14:17.528" v="0"/>
            <ac:spMkLst>
              <pc:docMk/>
              <pc:sldMasterMk cId="0" sldId="2147484847"/>
              <pc:sldLayoutMk cId="0" sldId="2147484850"/>
              <ac:spMk id="20" creationId="{A346A323-B686-47AE-9F9F-05A21B8FBEF6}"/>
            </ac:spMkLst>
          </pc:spChg>
          <pc:spChg chg="mod">
            <ac:chgData name="GOMEZ, Paula" userId="c93cf399-3ed7-4230-9282-8831e3fe5ae7" providerId="ADAL" clId="{1AB88A42-E63A-4C10-914A-EDA11B9A473A}" dt="2023-06-09T06:14:17.528" v="0"/>
            <ac:spMkLst>
              <pc:docMk/>
              <pc:sldMasterMk cId="0" sldId="2147484847"/>
              <pc:sldLayoutMk cId="0" sldId="2147484850"/>
              <ac:spMk id="21" creationId="{9074E302-9B2A-4DE0-8AF2-AC86AD2A96DB}"/>
            </ac:spMkLst>
          </pc:spChg>
          <pc:spChg chg="mod">
            <ac:chgData name="GOMEZ, Paula" userId="c93cf399-3ed7-4230-9282-8831e3fe5ae7" providerId="ADAL" clId="{1AB88A42-E63A-4C10-914A-EDA11B9A473A}" dt="2023-06-09T06:14:17.528" v="0"/>
            <ac:spMkLst>
              <pc:docMk/>
              <pc:sldMasterMk cId="0" sldId="2147484847"/>
              <pc:sldLayoutMk cId="0" sldId="2147484850"/>
              <ac:spMk id="61" creationId="{00000000-0000-0000-0000-000000000000}"/>
            </ac:spMkLst>
          </pc:spChg>
          <pc:spChg chg="mod">
            <ac:chgData name="GOMEZ, Paula" userId="c93cf399-3ed7-4230-9282-8831e3fe5ae7" providerId="ADAL" clId="{1AB88A42-E63A-4C10-914A-EDA11B9A473A}" dt="2023-06-09T06:14:17.528" v="0"/>
            <ac:spMkLst>
              <pc:docMk/>
              <pc:sldMasterMk cId="0" sldId="2147484847"/>
              <pc:sldLayoutMk cId="0" sldId="2147484850"/>
              <ac:spMk id="63" creationId="{00000000-0000-0000-0000-000000000000}"/>
            </ac:spMkLst>
          </pc:spChg>
          <pc:spChg chg="mod">
            <ac:chgData name="GOMEZ, Paula" userId="c93cf399-3ed7-4230-9282-8831e3fe5ae7" providerId="ADAL" clId="{1AB88A42-E63A-4C10-914A-EDA11B9A473A}" dt="2023-06-09T06:14:17.528" v="0"/>
            <ac:spMkLst>
              <pc:docMk/>
              <pc:sldMasterMk cId="0" sldId="2147484847"/>
              <pc:sldLayoutMk cId="0" sldId="2147484850"/>
              <ac:spMk id="64" creationId="{00000000-0000-0000-0000-000000000000}"/>
            </ac:spMkLst>
          </pc:spChg>
          <pc:spChg chg="mod">
            <ac:chgData name="GOMEZ, Paula" userId="c93cf399-3ed7-4230-9282-8831e3fe5ae7" providerId="ADAL" clId="{1AB88A42-E63A-4C10-914A-EDA11B9A473A}" dt="2023-06-09T06:14:17.528" v="0"/>
            <ac:spMkLst>
              <pc:docMk/>
              <pc:sldMasterMk cId="0" sldId="2147484847"/>
              <pc:sldLayoutMk cId="0" sldId="2147484850"/>
              <ac:spMk id="65" creationId="{00000000-0000-0000-0000-000000000000}"/>
            </ac:spMkLst>
          </pc:spChg>
          <pc:spChg chg="mod">
            <ac:chgData name="GOMEZ, Paula" userId="c93cf399-3ed7-4230-9282-8831e3fe5ae7" providerId="ADAL" clId="{1AB88A42-E63A-4C10-914A-EDA11B9A473A}" dt="2023-06-09T06:14:17.528" v="0"/>
            <ac:spMkLst>
              <pc:docMk/>
              <pc:sldMasterMk cId="0" sldId="2147484847"/>
              <pc:sldLayoutMk cId="0" sldId="2147484850"/>
              <ac:spMk id="66" creationId="{00000000-0000-0000-0000-000000000000}"/>
            </ac:spMkLst>
          </pc:spChg>
          <pc:picChg chg="mod">
            <ac:chgData name="GOMEZ, Paula" userId="c93cf399-3ed7-4230-9282-8831e3fe5ae7" providerId="ADAL" clId="{1AB88A42-E63A-4C10-914A-EDA11B9A473A}" dt="2023-06-09T06:14:17.528" v="0"/>
            <ac:picMkLst>
              <pc:docMk/>
              <pc:sldMasterMk cId="0" sldId="2147484847"/>
              <pc:sldLayoutMk cId="0" sldId="2147484850"/>
              <ac:picMk id="14" creationId="{00000000-0000-0000-0000-000000000000}"/>
            </ac:picMkLst>
          </pc:picChg>
          <pc:picChg chg="mod">
            <ac:chgData name="GOMEZ, Paula" userId="c93cf399-3ed7-4230-9282-8831e3fe5ae7" providerId="ADAL" clId="{1AB88A42-E63A-4C10-914A-EDA11B9A473A}" dt="2023-06-09T06:14:17.528" v="0"/>
            <ac:picMkLst>
              <pc:docMk/>
              <pc:sldMasterMk cId="0" sldId="2147484847"/>
              <pc:sldLayoutMk cId="0" sldId="2147484850"/>
              <ac:picMk id="15" creationId="{00000000-0000-0000-0000-000000000000}"/>
            </ac:picMkLst>
          </pc:picChg>
          <pc:picChg chg="mod">
            <ac:chgData name="GOMEZ, Paula" userId="c93cf399-3ed7-4230-9282-8831e3fe5ae7" providerId="ADAL" clId="{1AB88A42-E63A-4C10-914A-EDA11B9A473A}" dt="2023-06-09T06:14:17.528" v="0"/>
            <ac:picMkLst>
              <pc:docMk/>
              <pc:sldMasterMk cId="0" sldId="2147484847"/>
              <pc:sldLayoutMk cId="0" sldId="2147484850"/>
              <ac:picMk id="62"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0" sldId="2147484847"/>
            <pc:sldLayoutMk cId="0" sldId="2147484851"/>
          </pc:sldLayoutMkLst>
          <pc:spChg chg="mod">
            <ac:chgData name="GOMEZ, Paula" userId="c93cf399-3ed7-4230-9282-8831e3fe5ae7" providerId="ADAL" clId="{1AB88A42-E63A-4C10-914A-EDA11B9A473A}" dt="2023-06-09T06:14:17.528" v="0"/>
            <ac:spMkLst>
              <pc:docMk/>
              <pc:sldMasterMk cId="0" sldId="2147484847"/>
              <pc:sldLayoutMk cId="0" sldId="2147484851"/>
              <ac:spMk id="15" creationId="{D9EE59E4-3199-91D9-5F8A-0D2D27C29203}"/>
            </ac:spMkLst>
          </pc:spChg>
          <pc:spChg chg="mod">
            <ac:chgData name="GOMEZ, Paula" userId="c93cf399-3ed7-4230-9282-8831e3fe5ae7" providerId="ADAL" clId="{1AB88A42-E63A-4C10-914A-EDA11B9A473A}" dt="2023-06-09T06:14:17.528" v="0"/>
            <ac:spMkLst>
              <pc:docMk/>
              <pc:sldMasterMk cId="0" sldId="2147484847"/>
              <pc:sldLayoutMk cId="0" sldId="2147484851"/>
              <ac:spMk id="22" creationId="{A346A323-B686-47AE-9F9F-05A21B8FBEF6}"/>
            </ac:spMkLst>
          </pc:spChg>
          <pc:spChg chg="mod">
            <ac:chgData name="GOMEZ, Paula" userId="c93cf399-3ed7-4230-9282-8831e3fe5ae7" providerId="ADAL" clId="{1AB88A42-E63A-4C10-914A-EDA11B9A473A}" dt="2023-06-09T06:14:17.528" v="0"/>
            <ac:spMkLst>
              <pc:docMk/>
              <pc:sldMasterMk cId="0" sldId="2147484847"/>
              <pc:sldLayoutMk cId="0" sldId="2147484851"/>
              <ac:spMk id="23" creationId="{9074E302-9B2A-4DE0-8AF2-AC86AD2A96DB}"/>
            </ac:spMkLst>
          </pc:spChg>
          <pc:spChg chg="mod">
            <ac:chgData name="GOMEZ, Paula" userId="c93cf399-3ed7-4230-9282-8831e3fe5ae7" providerId="ADAL" clId="{1AB88A42-E63A-4C10-914A-EDA11B9A473A}" dt="2023-06-09T06:14:17.528" v="0"/>
            <ac:spMkLst>
              <pc:docMk/>
              <pc:sldMasterMk cId="0" sldId="2147484847"/>
              <pc:sldLayoutMk cId="0" sldId="2147484851"/>
              <ac:spMk id="79" creationId="{00000000-0000-0000-0000-000000000000}"/>
            </ac:spMkLst>
          </pc:spChg>
          <pc:spChg chg="mod">
            <ac:chgData name="GOMEZ, Paula" userId="c93cf399-3ed7-4230-9282-8831e3fe5ae7" providerId="ADAL" clId="{1AB88A42-E63A-4C10-914A-EDA11B9A473A}" dt="2023-06-09T06:14:17.528" v="0"/>
            <ac:spMkLst>
              <pc:docMk/>
              <pc:sldMasterMk cId="0" sldId="2147484847"/>
              <pc:sldLayoutMk cId="0" sldId="2147484851"/>
              <ac:spMk id="81" creationId="{00000000-0000-0000-0000-000000000000}"/>
            </ac:spMkLst>
          </pc:spChg>
          <pc:spChg chg="mod">
            <ac:chgData name="GOMEZ, Paula" userId="c93cf399-3ed7-4230-9282-8831e3fe5ae7" providerId="ADAL" clId="{1AB88A42-E63A-4C10-914A-EDA11B9A473A}" dt="2023-06-09T06:14:17.528" v="0"/>
            <ac:spMkLst>
              <pc:docMk/>
              <pc:sldMasterMk cId="0" sldId="2147484847"/>
              <pc:sldLayoutMk cId="0" sldId="2147484851"/>
              <ac:spMk id="82" creationId="{00000000-0000-0000-0000-000000000000}"/>
            </ac:spMkLst>
          </pc:spChg>
          <pc:spChg chg="mod">
            <ac:chgData name="GOMEZ, Paula" userId="c93cf399-3ed7-4230-9282-8831e3fe5ae7" providerId="ADAL" clId="{1AB88A42-E63A-4C10-914A-EDA11B9A473A}" dt="2023-06-09T06:14:17.528" v="0"/>
            <ac:spMkLst>
              <pc:docMk/>
              <pc:sldMasterMk cId="0" sldId="2147484847"/>
              <pc:sldLayoutMk cId="0" sldId="2147484851"/>
              <ac:spMk id="83" creationId="{00000000-0000-0000-0000-000000000000}"/>
            </ac:spMkLst>
          </pc:spChg>
          <pc:spChg chg="mod">
            <ac:chgData name="GOMEZ, Paula" userId="c93cf399-3ed7-4230-9282-8831e3fe5ae7" providerId="ADAL" clId="{1AB88A42-E63A-4C10-914A-EDA11B9A473A}" dt="2023-06-09T06:14:17.528" v="0"/>
            <ac:spMkLst>
              <pc:docMk/>
              <pc:sldMasterMk cId="0" sldId="2147484847"/>
              <pc:sldLayoutMk cId="0" sldId="2147484851"/>
              <ac:spMk id="84" creationId="{00000000-0000-0000-0000-000000000000}"/>
            </ac:spMkLst>
          </pc:spChg>
          <pc:spChg chg="mod">
            <ac:chgData name="GOMEZ, Paula" userId="c93cf399-3ed7-4230-9282-8831e3fe5ae7" providerId="ADAL" clId="{1AB88A42-E63A-4C10-914A-EDA11B9A473A}" dt="2023-06-09T06:14:17.528" v="0"/>
            <ac:spMkLst>
              <pc:docMk/>
              <pc:sldMasterMk cId="0" sldId="2147484847"/>
              <pc:sldLayoutMk cId="0" sldId="2147484851"/>
              <ac:spMk id="85" creationId="{00000000-0000-0000-0000-000000000000}"/>
            </ac:spMkLst>
          </pc:spChg>
          <pc:picChg chg="mod">
            <ac:chgData name="GOMEZ, Paula" userId="c93cf399-3ed7-4230-9282-8831e3fe5ae7" providerId="ADAL" clId="{1AB88A42-E63A-4C10-914A-EDA11B9A473A}" dt="2023-06-09T06:14:17.528" v="0"/>
            <ac:picMkLst>
              <pc:docMk/>
              <pc:sldMasterMk cId="0" sldId="2147484847"/>
              <pc:sldLayoutMk cId="0" sldId="2147484851"/>
              <ac:picMk id="16" creationId="{00000000-0000-0000-0000-000000000000}"/>
            </ac:picMkLst>
          </pc:picChg>
          <pc:picChg chg="mod">
            <ac:chgData name="GOMEZ, Paula" userId="c93cf399-3ed7-4230-9282-8831e3fe5ae7" providerId="ADAL" clId="{1AB88A42-E63A-4C10-914A-EDA11B9A473A}" dt="2023-06-09T06:14:17.528" v="0"/>
            <ac:picMkLst>
              <pc:docMk/>
              <pc:sldMasterMk cId="0" sldId="2147484847"/>
              <pc:sldLayoutMk cId="0" sldId="2147484851"/>
              <ac:picMk id="21" creationId="{00000000-0000-0000-0000-000000000000}"/>
            </ac:picMkLst>
          </pc:picChg>
          <pc:picChg chg="mod">
            <ac:chgData name="GOMEZ, Paula" userId="c93cf399-3ed7-4230-9282-8831e3fe5ae7" providerId="ADAL" clId="{1AB88A42-E63A-4C10-914A-EDA11B9A473A}" dt="2023-06-09T06:14:17.528" v="0"/>
            <ac:picMkLst>
              <pc:docMk/>
              <pc:sldMasterMk cId="0" sldId="2147484847"/>
              <pc:sldLayoutMk cId="0" sldId="2147484851"/>
              <ac:picMk id="80"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0" sldId="2147484847"/>
            <pc:sldLayoutMk cId="0" sldId="2147484852"/>
          </pc:sldLayoutMkLst>
          <pc:spChg chg="mod">
            <ac:chgData name="GOMEZ, Paula" userId="c93cf399-3ed7-4230-9282-8831e3fe5ae7" providerId="ADAL" clId="{1AB88A42-E63A-4C10-914A-EDA11B9A473A}" dt="2023-06-09T06:14:17.528" v="0"/>
            <ac:spMkLst>
              <pc:docMk/>
              <pc:sldMasterMk cId="0" sldId="2147484847"/>
              <pc:sldLayoutMk cId="0" sldId="2147484852"/>
              <ac:spMk id="14" creationId="{D9EE59E4-3199-91D9-5F8A-0D2D27C29203}"/>
            </ac:spMkLst>
          </pc:spChg>
          <pc:spChg chg="mod">
            <ac:chgData name="GOMEZ, Paula" userId="c93cf399-3ed7-4230-9282-8831e3fe5ae7" providerId="ADAL" clId="{1AB88A42-E63A-4C10-914A-EDA11B9A473A}" dt="2023-06-09T06:14:17.528" v="0"/>
            <ac:spMkLst>
              <pc:docMk/>
              <pc:sldMasterMk cId="0" sldId="2147484847"/>
              <pc:sldLayoutMk cId="0" sldId="2147484852"/>
              <ac:spMk id="21" creationId="{A346A323-B686-47AE-9F9F-05A21B8FBEF6}"/>
            </ac:spMkLst>
          </pc:spChg>
          <pc:spChg chg="mod">
            <ac:chgData name="GOMEZ, Paula" userId="c93cf399-3ed7-4230-9282-8831e3fe5ae7" providerId="ADAL" clId="{1AB88A42-E63A-4C10-914A-EDA11B9A473A}" dt="2023-06-09T06:14:17.528" v="0"/>
            <ac:spMkLst>
              <pc:docMk/>
              <pc:sldMasterMk cId="0" sldId="2147484847"/>
              <pc:sldLayoutMk cId="0" sldId="2147484852"/>
              <ac:spMk id="22" creationId="{9074E302-9B2A-4DE0-8AF2-AC86AD2A96DB}"/>
            </ac:spMkLst>
          </pc:spChg>
          <pc:spChg chg="mod">
            <ac:chgData name="GOMEZ, Paula" userId="c93cf399-3ed7-4230-9282-8831e3fe5ae7" providerId="ADAL" clId="{1AB88A42-E63A-4C10-914A-EDA11B9A473A}" dt="2023-06-09T06:14:17.528" v="0"/>
            <ac:spMkLst>
              <pc:docMk/>
              <pc:sldMasterMk cId="0" sldId="2147484847"/>
              <pc:sldLayoutMk cId="0" sldId="2147484852"/>
              <ac:spMk id="98" creationId="{00000000-0000-0000-0000-000000000000}"/>
            </ac:spMkLst>
          </pc:spChg>
          <pc:spChg chg="mod">
            <ac:chgData name="GOMEZ, Paula" userId="c93cf399-3ed7-4230-9282-8831e3fe5ae7" providerId="ADAL" clId="{1AB88A42-E63A-4C10-914A-EDA11B9A473A}" dt="2023-06-09T06:14:17.528" v="0"/>
            <ac:spMkLst>
              <pc:docMk/>
              <pc:sldMasterMk cId="0" sldId="2147484847"/>
              <pc:sldLayoutMk cId="0" sldId="2147484852"/>
              <ac:spMk id="100" creationId="{00000000-0000-0000-0000-000000000000}"/>
            </ac:spMkLst>
          </pc:spChg>
          <pc:spChg chg="mod">
            <ac:chgData name="GOMEZ, Paula" userId="c93cf399-3ed7-4230-9282-8831e3fe5ae7" providerId="ADAL" clId="{1AB88A42-E63A-4C10-914A-EDA11B9A473A}" dt="2023-06-09T06:14:17.528" v="0"/>
            <ac:spMkLst>
              <pc:docMk/>
              <pc:sldMasterMk cId="0" sldId="2147484847"/>
              <pc:sldLayoutMk cId="0" sldId="2147484852"/>
              <ac:spMk id="101" creationId="{00000000-0000-0000-0000-000000000000}"/>
            </ac:spMkLst>
          </pc:spChg>
          <pc:spChg chg="mod">
            <ac:chgData name="GOMEZ, Paula" userId="c93cf399-3ed7-4230-9282-8831e3fe5ae7" providerId="ADAL" clId="{1AB88A42-E63A-4C10-914A-EDA11B9A473A}" dt="2023-06-09T06:14:17.528" v="0"/>
            <ac:spMkLst>
              <pc:docMk/>
              <pc:sldMasterMk cId="0" sldId="2147484847"/>
              <pc:sldLayoutMk cId="0" sldId="2147484852"/>
              <ac:spMk id="102" creationId="{00000000-0000-0000-0000-000000000000}"/>
            </ac:spMkLst>
          </pc:spChg>
          <pc:spChg chg="mod">
            <ac:chgData name="GOMEZ, Paula" userId="c93cf399-3ed7-4230-9282-8831e3fe5ae7" providerId="ADAL" clId="{1AB88A42-E63A-4C10-914A-EDA11B9A473A}" dt="2023-06-09T06:14:17.528" v="0"/>
            <ac:spMkLst>
              <pc:docMk/>
              <pc:sldMasterMk cId="0" sldId="2147484847"/>
              <pc:sldLayoutMk cId="0" sldId="2147484852"/>
              <ac:spMk id="103" creationId="{00000000-0000-0000-0000-000000000000}"/>
            </ac:spMkLst>
          </pc:spChg>
          <pc:spChg chg="mod">
            <ac:chgData name="GOMEZ, Paula" userId="c93cf399-3ed7-4230-9282-8831e3fe5ae7" providerId="ADAL" clId="{1AB88A42-E63A-4C10-914A-EDA11B9A473A}" dt="2023-06-09T06:14:17.528" v="0"/>
            <ac:spMkLst>
              <pc:docMk/>
              <pc:sldMasterMk cId="0" sldId="2147484847"/>
              <pc:sldLayoutMk cId="0" sldId="2147484852"/>
              <ac:spMk id="104" creationId="{00000000-0000-0000-0000-000000000000}"/>
            </ac:spMkLst>
          </pc:spChg>
          <pc:picChg chg="mod">
            <ac:chgData name="GOMEZ, Paula" userId="c93cf399-3ed7-4230-9282-8831e3fe5ae7" providerId="ADAL" clId="{1AB88A42-E63A-4C10-914A-EDA11B9A473A}" dt="2023-06-09T06:14:17.528" v="0"/>
            <ac:picMkLst>
              <pc:docMk/>
              <pc:sldMasterMk cId="0" sldId="2147484847"/>
              <pc:sldLayoutMk cId="0" sldId="2147484852"/>
              <ac:picMk id="15" creationId="{00000000-0000-0000-0000-000000000000}"/>
            </ac:picMkLst>
          </pc:picChg>
          <pc:picChg chg="mod">
            <ac:chgData name="GOMEZ, Paula" userId="c93cf399-3ed7-4230-9282-8831e3fe5ae7" providerId="ADAL" clId="{1AB88A42-E63A-4C10-914A-EDA11B9A473A}" dt="2023-06-09T06:14:17.528" v="0"/>
            <ac:picMkLst>
              <pc:docMk/>
              <pc:sldMasterMk cId="0" sldId="2147484847"/>
              <pc:sldLayoutMk cId="0" sldId="2147484852"/>
              <ac:picMk id="16" creationId="{00000000-0000-0000-0000-000000000000}"/>
            </ac:picMkLst>
          </pc:picChg>
          <pc:picChg chg="mod">
            <ac:chgData name="GOMEZ, Paula" userId="c93cf399-3ed7-4230-9282-8831e3fe5ae7" providerId="ADAL" clId="{1AB88A42-E63A-4C10-914A-EDA11B9A473A}" dt="2023-06-09T06:14:17.528" v="0"/>
            <ac:picMkLst>
              <pc:docMk/>
              <pc:sldMasterMk cId="0" sldId="2147484847"/>
              <pc:sldLayoutMk cId="0" sldId="2147484852"/>
              <ac:picMk id="99"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0" sldId="2147484847"/>
            <pc:sldLayoutMk cId="0" sldId="2147484853"/>
          </pc:sldLayoutMkLst>
          <pc:spChg chg="mod">
            <ac:chgData name="GOMEZ, Paula" userId="c93cf399-3ed7-4230-9282-8831e3fe5ae7" providerId="ADAL" clId="{1AB88A42-E63A-4C10-914A-EDA11B9A473A}" dt="2023-06-09T06:14:17.528" v="0"/>
            <ac:spMkLst>
              <pc:docMk/>
              <pc:sldMasterMk cId="0" sldId="2147484847"/>
              <pc:sldLayoutMk cId="0" sldId="2147484853"/>
              <ac:spMk id="14" creationId="{D9EE59E4-3199-91D9-5F8A-0D2D27C29203}"/>
            </ac:spMkLst>
          </pc:spChg>
          <pc:spChg chg="mod">
            <ac:chgData name="GOMEZ, Paula" userId="c93cf399-3ed7-4230-9282-8831e3fe5ae7" providerId="ADAL" clId="{1AB88A42-E63A-4C10-914A-EDA11B9A473A}" dt="2023-06-09T06:14:17.528" v="0"/>
            <ac:spMkLst>
              <pc:docMk/>
              <pc:sldMasterMk cId="0" sldId="2147484847"/>
              <pc:sldLayoutMk cId="0" sldId="2147484853"/>
              <ac:spMk id="21" creationId="{A346A323-B686-47AE-9F9F-05A21B8FBEF6}"/>
            </ac:spMkLst>
          </pc:spChg>
          <pc:spChg chg="mod">
            <ac:chgData name="GOMEZ, Paula" userId="c93cf399-3ed7-4230-9282-8831e3fe5ae7" providerId="ADAL" clId="{1AB88A42-E63A-4C10-914A-EDA11B9A473A}" dt="2023-06-09T06:14:17.528" v="0"/>
            <ac:spMkLst>
              <pc:docMk/>
              <pc:sldMasterMk cId="0" sldId="2147484847"/>
              <pc:sldLayoutMk cId="0" sldId="2147484853"/>
              <ac:spMk id="22" creationId="{9074E302-9B2A-4DE0-8AF2-AC86AD2A96DB}"/>
            </ac:spMkLst>
          </pc:spChg>
          <pc:spChg chg="mod">
            <ac:chgData name="GOMEZ, Paula" userId="c93cf399-3ed7-4230-9282-8831e3fe5ae7" providerId="ADAL" clId="{1AB88A42-E63A-4C10-914A-EDA11B9A473A}" dt="2023-06-09T06:14:17.528" v="0"/>
            <ac:spMkLst>
              <pc:docMk/>
              <pc:sldMasterMk cId="0" sldId="2147484847"/>
              <pc:sldLayoutMk cId="0" sldId="2147484853"/>
              <ac:spMk id="117" creationId="{00000000-0000-0000-0000-000000000000}"/>
            </ac:spMkLst>
          </pc:spChg>
          <pc:spChg chg="mod">
            <ac:chgData name="GOMEZ, Paula" userId="c93cf399-3ed7-4230-9282-8831e3fe5ae7" providerId="ADAL" clId="{1AB88A42-E63A-4C10-914A-EDA11B9A473A}" dt="2023-06-09T06:14:17.528" v="0"/>
            <ac:spMkLst>
              <pc:docMk/>
              <pc:sldMasterMk cId="0" sldId="2147484847"/>
              <pc:sldLayoutMk cId="0" sldId="2147484853"/>
              <ac:spMk id="119" creationId="{00000000-0000-0000-0000-000000000000}"/>
            </ac:spMkLst>
          </pc:spChg>
          <pc:spChg chg="mod">
            <ac:chgData name="GOMEZ, Paula" userId="c93cf399-3ed7-4230-9282-8831e3fe5ae7" providerId="ADAL" clId="{1AB88A42-E63A-4C10-914A-EDA11B9A473A}" dt="2023-06-09T06:14:17.528" v="0"/>
            <ac:spMkLst>
              <pc:docMk/>
              <pc:sldMasterMk cId="0" sldId="2147484847"/>
              <pc:sldLayoutMk cId="0" sldId="2147484853"/>
              <ac:spMk id="120" creationId="{00000000-0000-0000-0000-000000000000}"/>
            </ac:spMkLst>
          </pc:spChg>
          <pc:spChg chg="mod">
            <ac:chgData name="GOMEZ, Paula" userId="c93cf399-3ed7-4230-9282-8831e3fe5ae7" providerId="ADAL" clId="{1AB88A42-E63A-4C10-914A-EDA11B9A473A}" dt="2023-06-09T06:14:17.528" v="0"/>
            <ac:spMkLst>
              <pc:docMk/>
              <pc:sldMasterMk cId="0" sldId="2147484847"/>
              <pc:sldLayoutMk cId="0" sldId="2147484853"/>
              <ac:spMk id="121" creationId="{00000000-0000-0000-0000-000000000000}"/>
            </ac:spMkLst>
          </pc:spChg>
          <pc:spChg chg="mod">
            <ac:chgData name="GOMEZ, Paula" userId="c93cf399-3ed7-4230-9282-8831e3fe5ae7" providerId="ADAL" clId="{1AB88A42-E63A-4C10-914A-EDA11B9A473A}" dt="2023-06-09T06:14:17.528" v="0"/>
            <ac:spMkLst>
              <pc:docMk/>
              <pc:sldMasterMk cId="0" sldId="2147484847"/>
              <pc:sldLayoutMk cId="0" sldId="2147484853"/>
              <ac:spMk id="122" creationId="{00000000-0000-0000-0000-000000000000}"/>
            </ac:spMkLst>
          </pc:spChg>
          <pc:spChg chg="mod">
            <ac:chgData name="GOMEZ, Paula" userId="c93cf399-3ed7-4230-9282-8831e3fe5ae7" providerId="ADAL" clId="{1AB88A42-E63A-4C10-914A-EDA11B9A473A}" dt="2023-06-09T06:14:17.528" v="0"/>
            <ac:spMkLst>
              <pc:docMk/>
              <pc:sldMasterMk cId="0" sldId="2147484847"/>
              <pc:sldLayoutMk cId="0" sldId="2147484853"/>
              <ac:spMk id="123" creationId="{00000000-0000-0000-0000-000000000000}"/>
            </ac:spMkLst>
          </pc:spChg>
          <pc:picChg chg="mod">
            <ac:chgData name="GOMEZ, Paula" userId="c93cf399-3ed7-4230-9282-8831e3fe5ae7" providerId="ADAL" clId="{1AB88A42-E63A-4C10-914A-EDA11B9A473A}" dt="2023-06-09T06:14:17.528" v="0"/>
            <ac:picMkLst>
              <pc:docMk/>
              <pc:sldMasterMk cId="0" sldId="2147484847"/>
              <pc:sldLayoutMk cId="0" sldId="2147484853"/>
              <ac:picMk id="15" creationId="{00000000-0000-0000-0000-000000000000}"/>
            </ac:picMkLst>
          </pc:picChg>
          <pc:picChg chg="mod">
            <ac:chgData name="GOMEZ, Paula" userId="c93cf399-3ed7-4230-9282-8831e3fe5ae7" providerId="ADAL" clId="{1AB88A42-E63A-4C10-914A-EDA11B9A473A}" dt="2023-06-09T06:14:17.528" v="0"/>
            <ac:picMkLst>
              <pc:docMk/>
              <pc:sldMasterMk cId="0" sldId="2147484847"/>
              <pc:sldLayoutMk cId="0" sldId="2147484853"/>
              <ac:picMk id="20" creationId="{00000000-0000-0000-0000-000000000000}"/>
            </ac:picMkLst>
          </pc:picChg>
          <pc:picChg chg="mod">
            <ac:chgData name="GOMEZ, Paula" userId="c93cf399-3ed7-4230-9282-8831e3fe5ae7" providerId="ADAL" clId="{1AB88A42-E63A-4C10-914A-EDA11B9A473A}" dt="2023-06-09T06:14:17.528" v="0"/>
            <ac:picMkLst>
              <pc:docMk/>
              <pc:sldMasterMk cId="0" sldId="2147484847"/>
              <pc:sldLayoutMk cId="0" sldId="2147484853"/>
              <ac:picMk id="118"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0" sldId="2147484847"/>
            <pc:sldLayoutMk cId="0" sldId="2147484854"/>
          </pc:sldLayoutMkLst>
          <pc:spChg chg="mod">
            <ac:chgData name="GOMEZ, Paula" userId="c93cf399-3ed7-4230-9282-8831e3fe5ae7" providerId="ADAL" clId="{1AB88A42-E63A-4C10-914A-EDA11B9A473A}" dt="2023-06-09T06:14:17.528" v="0"/>
            <ac:spMkLst>
              <pc:docMk/>
              <pc:sldMasterMk cId="0" sldId="2147484847"/>
              <pc:sldLayoutMk cId="0" sldId="2147484854"/>
              <ac:spMk id="14" creationId="{D9EE59E4-3199-91D9-5F8A-0D2D27C29203}"/>
            </ac:spMkLst>
          </pc:spChg>
          <pc:spChg chg="mod">
            <ac:chgData name="GOMEZ, Paula" userId="c93cf399-3ed7-4230-9282-8831e3fe5ae7" providerId="ADAL" clId="{1AB88A42-E63A-4C10-914A-EDA11B9A473A}" dt="2023-06-09T06:14:17.528" v="0"/>
            <ac:spMkLst>
              <pc:docMk/>
              <pc:sldMasterMk cId="0" sldId="2147484847"/>
              <pc:sldLayoutMk cId="0" sldId="2147484854"/>
              <ac:spMk id="21" creationId="{A346A323-B686-47AE-9F9F-05A21B8FBEF6}"/>
            </ac:spMkLst>
          </pc:spChg>
          <pc:spChg chg="mod">
            <ac:chgData name="GOMEZ, Paula" userId="c93cf399-3ed7-4230-9282-8831e3fe5ae7" providerId="ADAL" clId="{1AB88A42-E63A-4C10-914A-EDA11B9A473A}" dt="2023-06-09T06:14:17.528" v="0"/>
            <ac:spMkLst>
              <pc:docMk/>
              <pc:sldMasterMk cId="0" sldId="2147484847"/>
              <pc:sldLayoutMk cId="0" sldId="2147484854"/>
              <ac:spMk id="22" creationId="{9074E302-9B2A-4DE0-8AF2-AC86AD2A96DB}"/>
            </ac:spMkLst>
          </pc:spChg>
          <pc:spChg chg="mod">
            <ac:chgData name="GOMEZ, Paula" userId="c93cf399-3ed7-4230-9282-8831e3fe5ae7" providerId="ADAL" clId="{1AB88A42-E63A-4C10-914A-EDA11B9A473A}" dt="2023-06-09T06:14:17.528" v="0"/>
            <ac:spMkLst>
              <pc:docMk/>
              <pc:sldMasterMk cId="0" sldId="2147484847"/>
              <pc:sldLayoutMk cId="0" sldId="2147484854"/>
              <ac:spMk id="136" creationId="{00000000-0000-0000-0000-000000000000}"/>
            </ac:spMkLst>
          </pc:spChg>
          <pc:spChg chg="mod">
            <ac:chgData name="GOMEZ, Paula" userId="c93cf399-3ed7-4230-9282-8831e3fe5ae7" providerId="ADAL" clId="{1AB88A42-E63A-4C10-914A-EDA11B9A473A}" dt="2023-06-09T06:14:17.528" v="0"/>
            <ac:spMkLst>
              <pc:docMk/>
              <pc:sldMasterMk cId="0" sldId="2147484847"/>
              <pc:sldLayoutMk cId="0" sldId="2147484854"/>
              <ac:spMk id="138" creationId="{00000000-0000-0000-0000-000000000000}"/>
            </ac:spMkLst>
          </pc:spChg>
          <pc:spChg chg="mod">
            <ac:chgData name="GOMEZ, Paula" userId="c93cf399-3ed7-4230-9282-8831e3fe5ae7" providerId="ADAL" clId="{1AB88A42-E63A-4C10-914A-EDA11B9A473A}" dt="2023-06-09T06:14:17.528" v="0"/>
            <ac:spMkLst>
              <pc:docMk/>
              <pc:sldMasterMk cId="0" sldId="2147484847"/>
              <pc:sldLayoutMk cId="0" sldId="2147484854"/>
              <ac:spMk id="139" creationId="{00000000-0000-0000-0000-000000000000}"/>
            </ac:spMkLst>
          </pc:spChg>
          <pc:spChg chg="mod">
            <ac:chgData name="GOMEZ, Paula" userId="c93cf399-3ed7-4230-9282-8831e3fe5ae7" providerId="ADAL" clId="{1AB88A42-E63A-4C10-914A-EDA11B9A473A}" dt="2023-06-09T06:14:17.528" v="0"/>
            <ac:spMkLst>
              <pc:docMk/>
              <pc:sldMasterMk cId="0" sldId="2147484847"/>
              <pc:sldLayoutMk cId="0" sldId="2147484854"/>
              <ac:spMk id="140" creationId="{00000000-0000-0000-0000-000000000000}"/>
            </ac:spMkLst>
          </pc:spChg>
          <pc:spChg chg="mod">
            <ac:chgData name="GOMEZ, Paula" userId="c93cf399-3ed7-4230-9282-8831e3fe5ae7" providerId="ADAL" clId="{1AB88A42-E63A-4C10-914A-EDA11B9A473A}" dt="2023-06-09T06:14:17.528" v="0"/>
            <ac:spMkLst>
              <pc:docMk/>
              <pc:sldMasterMk cId="0" sldId="2147484847"/>
              <pc:sldLayoutMk cId="0" sldId="2147484854"/>
              <ac:spMk id="141" creationId="{00000000-0000-0000-0000-000000000000}"/>
            </ac:spMkLst>
          </pc:spChg>
          <pc:spChg chg="mod">
            <ac:chgData name="GOMEZ, Paula" userId="c93cf399-3ed7-4230-9282-8831e3fe5ae7" providerId="ADAL" clId="{1AB88A42-E63A-4C10-914A-EDA11B9A473A}" dt="2023-06-09T06:14:17.528" v="0"/>
            <ac:spMkLst>
              <pc:docMk/>
              <pc:sldMasterMk cId="0" sldId="2147484847"/>
              <pc:sldLayoutMk cId="0" sldId="2147484854"/>
              <ac:spMk id="142" creationId="{00000000-0000-0000-0000-000000000000}"/>
            </ac:spMkLst>
          </pc:spChg>
          <pc:picChg chg="mod">
            <ac:chgData name="GOMEZ, Paula" userId="c93cf399-3ed7-4230-9282-8831e3fe5ae7" providerId="ADAL" clId="{1AB88A42-E63A-4C10-914A-EDA11B9A473A}" dt="2023-06-09T06:14:17.528" v="0"/>
            <ac:picMkLst>
              <pc:docMk/>
              <pc:sldMasterMk cId="0" sldId="2147484847"/>
              <pc:sldLayoutMk cId="0" sldId="2147484854"/>
              <ac:picMk id="15" creationId="{00000000-0000-0000-0000-000000000000}"/>
            </ac:picMkLst>
          </pc:picChg>
          <pc:picChg chg="mod">
            <ac:chgData name="GOMEZ, Paula" userId="c93cf399-3ed7-4230-9282-8831e3fe5ae7" providerId="ADAL" clId="{1AB88A42-E63A-4C10-914A-EDA11B9A473A}" dt="2023-06-09T06:14:17.528" v="0"/>
            <ac:picMkLst>
              <pc:docMk/>
              <pc:sldMasterMk cId="0" sldId="2147484847"/>
              <pc:sldLayoutMk cId="0" sldId="2147484854"/>
              <ac:picMk id="20" creationId="{00000000-0000-0000-0000-000000000000}"/>
            </ac:picMkLst>
          </pc:picChg>
          <pc:picChg chg="mod">
            <ac:chgData name="GOMEZ, Paula" userId="c93cf399-3ed7-4230-9282-8831e3fe5ae7" providerId="ADAL" clId="{1AB88A42-E63A-4C10-914A-EDA11B9A473A}" dt="2023-06-09T06:14:17.528" v="0"/>
            <ac:picMkLst>
              <pc:docMk/>
              <pc:sldMasterMk cId="0" sldId="2147484847"/>
              <pc:sldLayoutMk cId="0" sldId="2147484854"/>
              <ac:picMk id="137"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0" sldId="2147484847"/>
            <pc:sldLayoutMk cId="0" sldId="2147484856"/>
          </pc:sldLayoutMkLst>
          <pc:spChg chg="mod">
            <ac:chgData name="GOMEZ, Paula" userId="c93cf399-3ed7-4230-9282-8831e3fe5ae7" providerId="ADAL" clId="{1AB88A42-E63A-4C10-914A-EDA11B9A473A}" dt="2023-06-09T06:14:17.528" v="0"/>
            <ac:spMkLst>
              <pc:docMk/>
              <pc:sldMasterMk cId="0" sldId="2147484847"/>
              <pc:sldLayoutMk cId="0" sldId="2147484856"/>
              <ac:spMk id="18" creationId="{D9EE59E4-3199-91D9-5F8A-0D2D27C29203}"/>
            </ac:spMkLst>
          </pc:spChg>
          <pc:spChg chg="mod">
            <ac:chgData name="GOMEZ, Paula" userId="c93cf399-3ed7-4230-9282-8831e3fe5ae7" providerId="ADAL" clId="{1AB88A42-E63A-4C10-914A-EDA11B9A473A}" dt="2023-06-09T06:14:17.528" v="0"/>
            <ac:spMkLst>
              <pc:docMk/>
              <pc:sldMasterMk cId="0" sldId="2147484847"/>
              <pc:sldLayoutMk cId="0" sldId="2147484856"/>
              <ac:spMk id="21" creationId="{A346A323-B686-47AE-9F9F-05A21B8FBEF6}"/>
            </ac:spMkLst>
          </pc:spChg>
          <pc:spChg chg="mod">
            <ac:chgData name="GOMEZ, Paula" userId="c93cf399-3ed7-4230-9282-8831e3fe5ae7" providerId="ADAL" clId="{1AB88A42-E63A-4C10-914A-EDA11B9A473A}" dt="2023-06-09T06:14:17.528" v="0"/>
            <ac:spMkLst>
              <pc:docMk/>
              <pc:sldMasterMk cId="0" sldId="2147484847"/>
              <pc:sldLayoutMk cId="0" sldId="2147484856"/>
              <ac:spMk id="22" creationId="{9074E302-9B2A-4DE0-8AF2-AC86AD2A96DB}"/>
            </ac:spMkLst>
          </pc:spChg>
          <pc:spChg chg="mod">
            <ac:chgData name="GOMEZ, Paula" userId="c93cf399-3ed7-4230-9282-8831e3fe5ae7" providerId="ADAL" clId="{1AB88A42-E63A-4C10-914A-EDA11B9A473A}" dt="2023-06-09T06:14:17.528" v="0"/>
            <ac:spMkLst>
              <pc:docMk/>
              <pc:sldMasterMk cId="0" sldId="2147484847"/>
              <pc:sldLayoutMk cId="0" sldId="2147484856"/>
              <ac:spMk id="162" creationId="{00000000-0000-0000-0000-000000000000}"/>
            </ac:spMkLst>
          </pc:spChg>
          <pc:spChg chg="mod">
            <ac:chgData name="GOMEZ, Paula" userId="c93cf399-3ed7-4230-9282-8831e3fe5ae7" providerId="ADAL" clId="{1AB88A42-E63A-4C10-914A-EDA11B9A473A}" dt="2023-06-09T06:14:17.528" v="0"/>
            <ac:spMkLst>
              <pc:docMk/>
              <pc:sldMasterMk cId="0" sldId="2147484847"/>
              <pc:sldLayoutMk cId="0" sldId="2147484856"/>
              <ac:spMk id="164" creationId="{00000000-0000-0000-0000-000000000000}"/>
            </ac:spMkLst>
          </pc:spChg>
          <pc:spChg chg="mod">
            <ac:chgData name="GOMEZ, Paula" userId="c93cf399-3ed7-4230-9282-8831e3fe5ae7" providerId="ADAL" clId="{1AB88A42-E63A-4C10-914A-EDA11B9A473A}" dt="2023-06-09T06:14:17.528" v="0"/>
            <ac:spMkLst>
              <pc:docMk/>
              <pc:sldMasterMk cId="0" sldId="2147484847"/>
              <pc:sldLayoutMk cId="0" sldId="2147484856"/>
              <ac:spMk id="166" creationId="{00000000-0000-0000-0000-000000000000}"/>
            </ac:spMkLst>
          </pc:spChg>
          <pc:picChg chg="mod">
            <ac:chgData name="GOMEZ, Paula" userId="c93cf399-3ed7-4230-9282-8831e3fe5ae7" providerId="ADAL" clId="{1AB88A42-E63A-4C10-914A-EDA11B9A473A}" dt="2023-06-09T06:14:17.528" v="0"/>
            <ac:picMkLst>
              <pc:docMk/>
              <pc:sldMasterMk cId="0" sldId="2147484847"/>
              <pc:sldLayoutMk cId="0" sldId="2147484856"/>
              <ac:picMk id="19" creationId="{00000000-0000-0000-0000-000000000000}"/>
            </ac:picMkLst>
          </pc:picChg>
          <pc:picChg chg="mod">
            <ac:chgData name="GOMEZ, Paula" userId="c93cf399-3ed7-4230-9282-8831e3fe5ae7" providerId="ADAL" clId="{1AB88A42-E63A-4C10-914A-EDA11B9A473A}" dt="2023-06-09T06:14:17.528" v="0"/>
            <ac:picMkLst>
              <pc:docMk/>
              <pc:sldMasterMk cId="0" sldId="2147484847"/>
              <pc:sldLayoutMk cId="0" sldId="2147484856"/>
              <ac:picMk id="20" creationId="{00000000-0000-0000-0000-000000000000}"/>
            </ac:picMkLst>
          </pc:picChg>
          <pc:picChg chg="mod">
            <ac:chgData name="GOMEZ, Paula" userId="c93cf399-3ed7-4230-9282-8831e3fe5ae7" providerId="ADAL" clId="{1AB88A42-E63A-4C10-914A-EDA11B9A473A}" dt="2023-06-09T06:14:17.528" v="0"/>
            <ac:picMkLst>
              <pc:docMk/>
              <pc:sldMasterMk cId="0" sldId="2147484847"/>
              <pc:sldLayoutMk cId="0" sldId="2147484856"/>
              <ac:picMk id="158" creationId="{00000000-0000-0000-0000-000000000000}"/>
            </ac:picMkLst>
          </pc:picChg>
          <pc:picChg chg="mod">
            <ac:chgData name="GOMEZ, Paula" userId="c93cf399-3ed7-4230-9282-8831e3fe5ae7" providerId="ADAL" clId="{1AB88A42-E63A-4C10-914A-EDA11B9A473A}" dt="2023-06-09T06:14:17.528" v="0"/>
            <ac:picMkLst>
              <pc:docMk/>
              <pc:sldMasterMk cId="0" sldId="2147484847"/>
              <pc:sldLayoutMk cId="0" sldId="2147484856"/>
              <ac:picMk id="160" creationId="{00000000-0000-0000-0000-000000000000}"/>
            </ac:picMkLst>
          </pc:picChg>
          <pc:picChg chg="mod">
            <ac:chgData name="GOMEZ, Paula" userId="c93cf399-3ed7-4230-9282-8831e3fe5ae7" providerId="ADAL" clId="{1AB88A42-E63A-4C10-914A-EDA11B9A473A}" dt="2023-06-09T06:14:17.528" v="0"/>
            <ac:picMkLst>
              <pc:docMk/>
              <pc:sldMasterMk cId="0" sldId="2147484847"/>
              <pc:sldLayoutMk cId="0" sldId="2147484856"/>
              <ac:picMk id="163"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0" sldId="2147484847"/>
            <pc:sldLayoutMk cId="0" sldId="2147484857"/>
          </pc:sldLayoutMkLst>
          <pc:spChg chg="mod">
            <ac:chgData name="GOMEZ, Paula" userId="c93cf399-3ed7-4230-9282-8831e3fe5ae7" providerId="ADAL" clId="{1AB88A42-E63A-4C10-914A-EDA11B9A473A}" dt="2023-06-09T06:14:17.528" v="0"/>
            <ac:spMkLst>
              <pc:docMk/>
              <pc:sldMasterMk cId="0" sldId="2147484847"/>
              <pc:sldLayoutMk cId="0" sldId="2147484857"/>
              <ac:spMk id="12" creationId="{24B4FBA5-51AB-49CE-5D3D-84C256884609}"/>
            </ac:spMkLst>
          </pc:spChg>
          <pc:spChg chg="mod">
            <ac:chgData name="GOMEZ, Paula" userId="c93cf399-3ed7-4230-9282-8831e3fe5ae7" providerId="ADAL" clId="{1AB88A42-E63A-4C10-914A-EDA11B9A473A}" dt="2023-06-09T06:14:17.528" v="0"/>
            <ac:spMkLst>
              <pc:docMk/>
              <pc:sldMasterMk cId="0" sldId="2147484847"/>
              <pc:sldLayoutMk cId="0" sldId="2147484857"/>
              <ac:spMk id="13" creationId="{8449D2CC-B1D2-1C83-12EE-49375C7F60C9}"/>
            </ac:spMkLst>
          </pc:spChg>
          <pc:spChg chg="mod">
            <ac:chgData name="GOMEZ, Paula" userId="c93cf399-3ed7-4230-9282-8831e3fe5ae7" providerId="ADAL" clId="{1AB88A42-E63A-4C10-914A-EDA11B9A473A}" dt="2023-06-09T06:14:17.528" v="0"/>
            <ac:spMkLst>
              <pc:docMk/>
              <pc:sldMasterMk cId="0" sldId="2147484847"/>
              <pc:sldLayoutMk cId="0" sldId="2147484857"/>
              <ac:spMk id="14" creationId="{261981DD-222E-0A05-307A-4ED5074C8E13}"/>
            </ac:spMkLst>
          </pc:spChg>
          <pc:spChg chg="mod">
            <ac:chgData name="GOMEZ, Paula" userId="c93cf399-3ed7-4230-9282-8831e3fe5ae7" providerId="ADAL" clId="{1AB88A42-E63A-4C10-914A-EDA11B9A473A}" dt="2023-06-09T06:14:17.528" v="0"/>
            <ac:spMkLst>
              <pc:docMk/>
              <pc:sldMasterMk cId="0" sldId="2147484847"/>
              <pc:sldLayoutMk cId="0" sldId="2147484857"/>
              <ac:spMk id="179" creationId="{00000000-0000-0000-0000-000000000000}"/>
            </ac:spMkLst>
          </pc:spChg>
          <pc:picChg chg="mod">
            <ac:chgData name="GOMEZ, Paula" userId="c93cf399-3ed7-4230-9282-8831e3fe5ae7" providerId="ADAL" clId="{1AB88A42-E63A-4C10-914A-EDA11B9A473A}" dt="2023-06-09T06:14:17.528" v="0"/>
            <ac:picMkLst>
              <pc:docMk/>
              <pc:sldMasterMk cId="0" sldId="2147484847"/>
              <pc:sldLayoutMk cId="0" sldId="2147484857"/>
              <ac:picMk id="5" creationId="{00000000-0000-0000-0000-000000000000}"/>
            </ac:picMkLst>
          </pc:picChg>
          <pc:picChg chg="mod">
            <ac:chgData name="GOMEZ, Paula" userId="c93cf399-3ed7-4230-9282-8831e3fe5ae7" providerId="ADAL" clId="{1AB88A42-E63A-4C10-914A-EDA11B9A473A}" dt="2023-06-09T06:14:17.528" v="0"/>
            <ac:picMkLst>
              <pc:docMk/>
              <pc:sldMasterMk cId="0" sldId="2147484847"/>
              <pc:sldLayoutMk cId="0" sldId="2147484857"/>
              <ac:picMk id="15" creationId="{00000000-0000-0000-0000-000000000000}"/>
            </ac:picMkLst>
          </pc:picChg>
          <pc:picChg chg="mod">
            <ac:chgData name="GOMEZ, Paula" userId="c93cf399-3ed7-4230-9282-8831e3fe5ae7" providerId="ADAL" clId="{1AB88A42-E63A-4C10-914A-EDA11B9A473A}" dt="2023-06-09T06:14:17.528" v="0"/>
            <ac:picMkLst>
              <pc:docMk/>
              <pc:sldMasterMk cId="0" sldId="2147484847"/>
              <pc:sldLayoutMk cId="0" sldId="2147484857"/>
              <ac:picMk id="175" creationId="{00000000-0000-0000-0000-000000000000}"/>
            </ac:picMkLst>
          </pc:picChg>
          <pc:picChg chg="mod">
            <ac:chgData name="GOMEZ, Paula" userId="c93cf399-3ed7-4230-9282-8831e3fe5ae7" providerId="ADAL" clId="{1AB88A42-E63A-4C10-914A-EDA11B9A473A}" dt="2023-06-09T06:14:17.528" v="0"/>
            <ac:picMkLst>
              <pc:docMk/>
              <pc:sldMasterMk cId="0" sldId="2147484847"/>
              <pc:sldLayoutMk cId="0" sldId="2147484857"/>
              <ac:picMk id="177" creationId="{00000000-0000-0000-0000-000000000000}"/>
            </ac:picMkLst>
          </pc:picChg>
          <pc:picChg chg="mod">
            <ac:chgData name="GOMEZ, Paula" userId="c93cf399-3ed7-4230-9282-8831e3fe5ae7" providerId="ADAL" clId="{1AB88A42-E63A-4C10-914A-EDA11B9A473A}" dt="2023-06-09T06:14:17.528" v="0"/>
            <ac:picMkLst>
              <pc:docMk/>
              <pc:sldMasterMk cId="0" sldId="2147484847"/>
              <pc:sldLayoutMk cId="0" sldId="2147484857"/>
              <ac:picMk id="180"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2447808092" sldId="2147484864"/>
            <pc:sldLayoutMk cId="0" sldId="2147484858"/>
          </pc:sldLayoutMkLst>
          <pc:spChg chg="mod">
            <ac:chgData name="GOMEZ, Paula" userId="c93cf399-3ed7-4230-9282-8831e3fe5ae7" providerId="ADAL" clId="{1AB88A42-E63A-4C10-914A-EDA11B9A473A}" dt="2023-06-09T06:14:17.528" v="0"/>
            <ac:spMkLst>
              <pc:docMk/>
              <pc:sldMasterMk cId="2447808092" sldId="2147484864"/>
              <pc:sldLayoutMk cId="0" sldId="2147484858"/>
              <ac:spMk id="6" creationId="{0AAE5FF1-DF2F-C054-BE66-E4D39F19C7CA}"/>
            </ac:spMkLst>
          </pc:spChg>
          <pc:spChg chg="mod">
            <ac:chgData name="GOMEZ, Paula" userId="c93cf399-3ed7-4230-9282-8831e3fe5ae7" providerId="ADAL" clId="{1AB88A42-E63A-4C10-914A-EDA11B9A473A}" dt="2023-06-09T06:14:17.528" v="0"/>
            <ac:spMkLst>
              <pc:docMk/>
              <pc:sldMasterMk cId="2447808092" sldId="2147484864"/>
              <pc:sldLayoutMk cId="0" sldId="2147484858"/>
              <ac:spMk id="15" creationId="{24B4FBA5-51AB-49CE-5D3D-84C256884609}"/>
            </ac:spMkLst>
          </pc:spChg>
          <pc:spChg chg="mod">
            <ac:chgData name="GOMEZ, Paula" userId="c93cf399-3ed7-4230-9282-8831e3fe5ae7" providerId="ADAL" clId="{1AB88A42-E63A-4C10-914A-EDA11B9A473A}" dt="2023-06-09T06:14:17.528" v="0"/>
            <ac:spMkLst>
              <pc:docMk/>
              <pc:sldMasterMk cId="2447808092" sldId="2147484864"/>
              <pc:sldLayoutMk cId="0" sldId="2147484858"/>
              <ac:spMk id="16" creationId="{8449D2CC-B1D2-1C83-12EE-49375C7F60C9}"/>
            </ac:spMkLst>
          </pc:spChg>
          <pc:spChg chg="mod">
            <ac:chgData name="GOMEZ, Paula" userId="c93cf399-3ed7-4230-9282-8831e3fe5ae7" providerId="ADAL" clId="{1AB88A42-E63A-4C10-914A-EDA11B9A473A}" dt="2023-06-09T06:14:17.528" v="0"/>
            <ac:spMkLst>
              <pc:docMk/>
              <pc:sldMasterMk cId="2447808092" sldId="2147484864"/>
              <pc:sldLayoutMk cId="0" sldId="2147484858"/>
              <ac:spMk id="17" creationId="{261981DD-222E-0A05-307A-4ED5074C8E13}"/>
            </ac:spMkLst>
          </pc:spChg>
          <pc:spChg chg="mod">
            <ac:chgData name="GOMEZ, Paula" userId="c93cf399-3ed7-4230-9282-8831e3fe5ae7" providerId="ADAL" clId="{1AB88A42-E63A-4C10-914A-EDA11B9A473A}" dt="2023-06-09T06:14:17.528" v="0"/>
            <ac:spMkLst>
              <pc:docMk/>
              <pc:sldMasterMk cId="2447808092" sldId="2147484864"/>
              <pc:sldLayoutMk cId="0" sldId="2147484858"/>
              <ac:spMk id="194" creationId="{00000000-0000-0000-0000-000000000000}"/>
            </ac:spMkLst>
          </pc:spChg>
          <pc:spChg chg="mod">
            <ac:chgData name="GOMEZ, Paula" userId="c93cf399-3ed7-4230-9282-8831e3fe5ae7" providerId="ADAL" clId="{1AB88A42-E63A-4C10-914A-EDA11B9A473A}" dt="2023-06-09T06:14:17.528" v="0"/>
            <ac:spMkLst>
              <pc:docMk/>
              <pc:sldMasterMk cId="2447808092" sldId="2147484864"/>
              <pc:sldLayoutMk cId="0" sldId="2147484858"/>
              <ac:spMk id="196" creationId="{00000000-0000-0000-0000-000000000000}"/>
            </ac:spMkLst>
          </pc:spChg>
          <pc:spChg chg="mod">
            <ac:chgData name="GOMEZ, Paula" userId="c93cf399-3ed7-4230-9282-8831e3fe5ae7" providerId="ADAL" clId="{1AB88A42-E63A-4C10-914A-EDA11B9A473A}" dt="2023-06-09T06:14:17.528" v="0"/>
            <ac:spMkLst>
              <pc:docMk/>
              <pc:sldMasterMk cId="2447808092" sldId="2147484864"/>
              <pc:sldLayoutMk cId="0" sldId="2147484858"/>
              <ac:spMk id="198" creationId="{00000000-0000-0000-0000-000000000000}"/>
            </ac:spMkLst>
          </pc:spChg>
          <pc:picChg chg="mod">
            <ac:chgData name="GOMEZ, Paula" userId="c93cf399-3ed7-4230-9282-8831e3fe5ae7" providerId="ADAL" clId="{1AB88A42-E63A-4C10-914A-EDA11B9A473A}" dt="2023-06-09T06:14:17.528" v="0"/>
            <ac:picMkLst>
              <pc:docMk/>
              <pc:sldMasterMk cId="2447808092" sldId="2147484864"/>
              <pc:sldLayoutMk cId="0" sldId="2147484858"/>
              <ac:picMk id="18" creationId="{00000000-0000-0000-0000-000000000000}"/>
            </ac:picMkLst>
          </pc:picChg>
          <pc:picChg chg="mod">
            <ac:chgData name="GOMEZ, Paula" userId="c93cf399-3ed7-4230-9282-8831e3fe5ae7" providerId="ADAL" clId="{1AB88A42-E63A-4C10-914A-EDA11B9A473A}" dt="2023-06-09T06:14:17.528" v="0"/>
            <ac:picMkLst>
              <pc:docMk/>
              <pc:sldMasterMk cId="2447808092" sldId="2147484864"/>
              <pc:sldLayoutMk cId="0" sldId="2147484858"/>
              <ac:picMk id="19" creationId="{00000000-0000-0000-0000-000000000000}"/>
            </ac:picMkLst>
          </pc:picChg>
          <pc:picChg chg="mod">
            <ac:chgData name="GOMEZ, Paula" userId="c93cf399-3ed7-4230-9282-8831e3fe5ae7" providerId="ADAL" clId="{1AB88A42-E63A-4C10-914A-EDA11B9A473A}" dt="2023-06-09T06:14:17.528" v="0"/>
            <ac:picMkLst>
              <pc:docMk/>
              <pc:sldMasterMk cId="2447808092" sldId="2147484864"/>
              <pc:sldLayoutMk cId="0" sldId="2147484858"/>
              <ac:picMk id="190" creationId="{00000000-0000-0000-0000-000000000000}"/>
            </ac:picMkLst>
          </pc:picChg>
          <pc:picChg chg="mod">
            <ac:chgData name="GOMEZ, Paula" userId="c93cf399-3ed7-4230-9282-8831e3fe5ae7" providerId="ADAL" clId="{1AB88A42-E63A-4C10-914A-EDA11B9A473A}" dt="2023-06-09T06:14:17.528" v="0"/>
            <ac:picMkLst>
              <pc:docMk/>
              <pc:sldMasterMk cId="2447808092" sldId="2147484864"/>
              <pc:sldLayoutMk cId="0" sldId="2147484858"/>
              <ac:picMk id="192" creationId="{00000000-0000-0000-0000-000000000000}"/>
            </ac:picMkLst>
          </pc:picChg>
          <pc:picChg chg="mod">
            <ac:chgData name="GOMEZ, Paula" userId="c93cf399-3ed7-4230-9282-8831e3fe5ae7" providerId="ADAL" clId="{1AB88A42-E63A-4C10-914A-EDA11B9A473A}" dt="2023-06-09T06:14:17.528" v="0"/>
            <ac:picMkLst>
              <pc:docMk/>
              <pc:sldMasterMk cId="2447808092" sldId="2147484864"/>
              <pc:sldLayoutMk cId="0" sldId="2147484858"/>
              <ac:picMk id="195"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0" sldId="2147484847"/>
            <pc:sldLayoutMk cId="0" sldId="2147484859"/>
          </pc:sldLayoutMkLst>
          <pc:spChg chg="mod">
            <ac:chgData name="GOMEZ, Paula" userId="c93cf399-3ed7-4230-9282-8831e3fe5ae7" providerId="ADAL" clId="{1AB88A42-E63A-4C10-914A-EDA11B9A473A}" dt="2023-06-09T06:14:17.528" v="0"/>
            <ac:spMkLst>
              <pc:docMk/>
              <pc:sldMasterMk cId="0" sldId="2147484847"/>
              <pc:sldLayoutMk cId="0" sldId="2147484859"/>
              <ac:spMk id="20" creationId="{D9EE59E4-3199-91D9-5F8A-0D2D27C29203}"/>
            </ac:spMkLst>
          </pc:spChg>
          <pc:spChg chg="mod">
            <ac:chgData name="GOMEZ, Paula" userId="c93cf399-3ed7-4230-9282-8831e3fe5ae7" providerId="ADAL" clId="{1AB88A42-E63A-4C10-914A-EDA11B9A473A}" dt="2023-06-09T06:14:17.528" v="0"/>
            <ac:spMkLst>
              <pc:docMk/>
              <pc:sldMasterMk cId="0" sldId="2147484847"/>
              <pc:sldLayoutMk cId="0" sldId="2147484859"/>
              <ac:spMk id="22" creationId="{A346A323-B686-47AE-9F9F-05A21B8FBEF6}"/>
            </ac:spMkLst>
          </pc:spChg>
          <pc:spChg chg="mod">
            <ac:chgData name="GOMEZ, Paula" userId="c93cf399-3ed7-4230-9282-8831e3fe5ae7" providerId="ADAL" clId="{1AB88A42-E63A-4C10-914A-EDA11B9A473A}" dt="2023-06-09T06:14:17.528" v="0"/>
            <ac:spMkLst>
              <pc:docMk/>
              <pc:sldMasterMk cId="0" sldId="2147484847"/>
              <pc:sldLayoutMk cId="0" sldId="2147484859"/>
              <ac:spMk id="23" creationId="{9074E302-9B2A-4DE0-8AF2-AC86AD2A96DB}"/>
            </ac:spMkLst>
          </pc:spChg>
          <pc:spChg chg="mod">
            <ac:chgData name="GOMEZ, Paula" userId="c93cf399-3ed7-4230-9282-8831e3fe5ae7" providerId="ADAL" clId="{1AB88A42-E63A-4C10-914A-EDA11B9A473A}" dt="2023-06-09T06:14:17.528" v="0"/>
            <ac:spMkLst>
              <pc:docMk/>
              <pc:sldMasterMk cId="0" sldId="2147484847"/>
              <pc:sldLayoutMk cId="0" sldId="2147484859"/>
              <ac:spMk id="214" creationId="{00000000-0000-0000-0000-000000000000}"/>
            </ac:spMkLst>
          </pc:spChg>
          <pc:picChg chg="mod">
            <ac:chgData name="GOMEZ, Paula" userId="c93cf399-3ed7-4230-9282-8831e3fe5ae7" providerId="ADAL" clId="{1AB88A42-E63A-4C10-914A-EDA11B9A473A}" dt="2023-06-09T06:14:17.528" v="0"/>
            <ac:picMkLst>
              <pc:docMk/>
              <pc:sldMasterMk cId="0" sldId="2147484847"/>
              <pc:sldLayoutMk cId="0" sldId="2147484859"/>
              <ac:picMk id="17" creationId="{00000000-0000-0000-0000-000000000000}"/>
            </ac:picMkLst>
          </pc:picChg>
          <pc:picChg chg="mod">
            <ac:chgData name="GOMEZ, Paula" userId="c93cf399-3ed7-4230-9282-8831e3fe5ae7" providerId="ADAL" clId="{1AB88A42-E63A-4C10-914A-EDA11B9A473A}" dt="2023-06-09T06:14:17.528" v="0"/>
            <ac:picMkLst>
              <pc:docMk/>
              <pc:sldMasterMk cId="0" sldId="2147484847"/>
              <pc:sldLayoutMk cId="0" sldId="2147484859"/>
              <ac:picMk id="21" creationId="{00000000-0000-0000-0000-000000000000}"/>
            </ac:picMkLst>
          </pc:picChg>
          <pc:picChg chg="mod">
            <ac:chgData name="GOMEZ, Paula" userId="c93cf399-3ed7-4230-9282-8831e3fe5ae7" providerId="ADAL" clId="{1AB88A42-E63A-4C10-914A-EDA11B9A473A}" dt="2023-06-09T06:14:17.528" v="0"/>
            <ac:picMkLst>
              <pc:docMk/>
              <pc:sldMasterMk cId="0" sldId="2147484847"/>
              <pc:sldLayoutMk cId="0" sldId="2147484859"/>
              <ac:picMk id="207"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0" sldId="2147484847"/>
            <pc:sldLayoutMk cId="0" sldId="2147484860"/>
          </pc:sldLayoutMkLst>
          <pc:spChg chg="mod">
            <ac:chgData name="GOMEZ, Paula" userId="c93cf399-3ed7-4230-9282-8831e3fe5ae7" providerId="ADAL" clId="{1AB88A42-E63A-4C10-914A-EDA11B9A473A}" dt="2023-06-09T06:14:17.528" v="0"/>
            <ac:spMkLst>
              <pc:docMk/>
              <pc:sldMasterMk cId="0" sldId="2147484847"/>
              <pc:sldLayoutMk cId="0" sldId="2147484860"/>
              <ac:spMk id="12" creationId="{D9EE59E4-3199-91D9-5F8A-0D2D27C29203}"/>
            </ac:spMkLst>
          </pc:spChg>
          <pc:spChg chg="mod">
            <ac:chgData name="GOMEZ, Paula" userId="c93cf399-3ed7-4230-9282-8831e3fe5ae7" providerId="ADAL" clId="{1AB88A42-E63A-4C10-914A-EDA11B9A473A}" dt="2023-06-09T06:14:17.528" v="0"/>
            <ac:spMkLst>
              <pc:docMk/>
              <pc:sldMasterMk cId="0" sldId="2147484847"/>
              <pc:sldLayoutMk cId="0" sldId="2147484860"/>
              <ac:spMk id="14" creationId="{A346A323-B686-47AE-9F9F-05A21B8FBEF6}"/>
            </ac:spMkLst>
          </pc:spChg>
          <pc:spChg chg="mod">
            <ac:chgData name="GOMEZ, Paula" userId="c93cf399-3ed7-4230-9282-8831e3fe5ae7" providerId="ADAL" clId="{1AB88A42-E63A-4C10-914A-EDA11B9A473A}" dt="2023-06-09T06:14:17.528" v="0"/>
            <ac:spMkLst>
              <pc:docMk/>
              <pc:sldMasterMk cId="0" sldId="2147484847"/>
              <pc:sldLayoutMk cId="0" sldId="2147484860"/>
              <ac:spMk id="15" creationId="{9074E302-9B2A-4DE0-8AF2-AC86AD2A96DB}"/>
            </ac:spMkLst>
          </pc:spChg>
          <pc:spChg chg="mod">
            <ac:chgData name="GOMEZ, Paula" userId="c93cf399-3ed7-4230-9282-8831e3fe5ae7" providerId="ADAL" clId="{1AB88A42-E63A-4C10-914A-EDA11B9A473A}" dt="2023-06-09T06:14:17.528" v="0"/>
            <ac:spMkLst>
              <pc:docMk/>
              <pc:sldMasterMk cId="0" sldId="2147484847"/>
              <pc:sldLayoutMk cId="0" sldId="2147484860"/>
              <ac:spMk id="243" creationId="{00000000-0000-0000-0000-000000000000}"/>
            </ac:spMkLst>
          </pc:spChg>
          <pc:spChg chg="mod">
            <ac:chgData name="GOMEZ, Paula" userId="c93cf399-3ed7-4230-9282-8831e3fe5ae7" providerId="ADAL" clId="{1AB88A42-E63A-4C10-914A-EDA11B9A473A}" dt="2023-06-09T06:14:17.528" v="0"/>
            <ac:spMkLst>
              <pc:docMk/>
              <pc:sldMasterMk cId="0" sldId="2147484847"/>
              <pc:sldLayoutMk cId="0" sldId="2147484860"/>
              <ac:spMk id="244" creationId="{00000000-0000-0000-0000-000000000000}"/>
            </ac:spMkLst>
          </pc:spChg>
          <pc:picChg chg="mod">
            <ac:chgData name="GOMEZ, Paula" userId="c93cf399-3ed7-4230-9282-8831e3fe5ae7" providerId="ADAL" clId="{1AB88A42-E63A-4C10-914A-EDA11B9A473A}" dt="2023-06-09T06:14:17.528" v="0"/>
            <ac:picMkLst>
              <pc:docMk/>
              <pc:sldMasterMk cId="0" sldId="2147484847"/>
              <pc:sldLayoutMk cId="0" sldId="2147484860"/>
              <ac:picMk id="13" creationId="{00000000-0000-0000-0000-000000000000}"/>
            </ac:picMkLst>
          </pc:picChg>
          <pc:picChg chg="mod">
            <ac:chgData name="GOMEZ, Paula" userId="c93cf399-3ed7-4230-9282-8831e3fe5ae7" providerId="ADAL" clId="{1AB88A42-E63A-4C10-914A-EDA11B9A473A}" dt="2023-06-09T06:14:17.528" v="0"/>
            <ac:picMkLst>
              <pc:docMk/>
              <pc:sldMasterMk cId="0" sldId="2147484847"/>
              <pc:sldLayoutMk cId="0" sldId="2147484860"/>
              <ac:picMk id="16" creationId="{00000000-0000-0000-0000-000000000000}"/>
            </ac:picMkLst>
          </pc:picChg>
          <pc:picChg chg="mod">
            <ac:chgData name="GOMEZ, Paula" userId="c93cf399-3ed7-4230-9282-8831e3fe5ae7" providerId="ADAL" clId="{1AB88A42-E63A-4C10-914A-EDA11B9A473A}" dt="2023-06-09T06:14:17.528" v="0"/>
            <ac:picMkLst>
              <pc:docMk/>
              <pc:sldMasterMk cId="0" sldId="2147484847"/>
              <pc:sldLayoutMk cId="0" sldId="2147484860"/>
              <ac:picMk id="238"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0" sldId="2147484847"/>
            <pc:sldLayoutMk cId="0" sldId="2147484861"/>
          </pc:sldLayoutMkLst>
          <pc:spChg chg="mod">
            <ac:chgData name="GOMEZ, Paula" userId="c93cf399-3ed7-4230-9282-8831e3fe5ae7" providerId="ADAL" clId="{1AB88A42-E63A-4C10-914A-EDA11B9A473A}" dt="2023-06-09T06:14:17.528" v="0"/>
            <ac:spMkLst>
              <pc:docMk/>
              <pc:sldMasterMk cId="0" sldId="2147484847"/>
              <pc:sldLayoutMk cId="0" sldId="2147484861"/>
              <ac:spMk id="12" creationId="{24B4FBA5-51AB-49CE-5D3D-84C256884609}"/>
            </ac:spMkLst>
          </pc:spChg>
          <pc:spChg chg="mod">
            <ac:chgData name="GOMEZ, Paula" userId="c93cf399-3ed7-4230-9282-8831e3fe5ae7" providerId="ADAL" clId="{1AB88A42-E63A-4C10-914A-EDA11B9A473A}" dt="2023-06-09T06:14:17.528" v="0"/>
            <ac:spMkLst>
              <pc:docMk/>
              <pc:sldMasterMk cId="0" sldId="2147484847"/>
              <pc:sldLayoutMk cId="0" sldId="2147484861"/>
              <ac:spMk id="13" creationId="{8449D2CC-B1D2-1C83-12EE-49375C7F60C9}"/>
            </ac:spMkLst>
          </pc:spChg>
          <pc:spChg chg="mod">
            <ac:chgData name="GOMEZ, Paula" userId="c93cf399-3ed7-4230-9282-8831e3fe5ae7" providerId="ADAL" clId="{1AB88A42-E63A-4C10-914A-EDA11B9A473A}" dt="2023-06-09T06:14:17.528" v="0"/>
            <ac:spMkLst>
              <pc:docMk/>
              <pc:sldMasterMk cId="0" sldId="2147484847"/>
              <pc:sldLayoutMk cId="0" sldId="2147484861"/>
              <ac:spMk id="14" creationId="{261981DD-222E-0A05-307A-4ED5074C8E13}"/>
            </ac:spMkLst>
          </pc:spChg>
          <pc:spChg chg="mod">
            <ac:chgData name="GOMEZ, Paula" userId="c93cf399-3ed7-4230-9282-8831e3fe5ae7" providerId="ADAL" clId="{1AB88A42-E63A-4C10-914A-EDA11B9A473A}" dt="2023-06-09T06:14:17.528" v="0"/>
            <ac:spMkLst>
              <pc:docMk/>
              <pc:sldMasterMk cId="0" sldId="2147484847"/>
              <pc:sldLayoutMk cId="0" sldId="2147484861"/>
              <ac:spMk id="258" creationId="{00000000-0000-0000-0000-000000000000}"/>
            </ac:spMkLst>
          </pc:spChg>
          <pc:spChg chg="mod">
            <ac:chgData name="GOMEZ, Paula" userId="c93cf399-3ed7-4230-9282-8831e3fe5ae7" providerId="ADAL" clId="{1AB88A42-E63A-4C10-914A-EDA11B9A473A}" dt="2023-06-09T06:14:17.528" v="0"/>
            <ac:spMkLst>
              <pc:docMk/>
              <pc:sldMasterMk cId="0" sldId="2147484847"/>
              <pc:sldLayoutMk cId="0" sldId="2147484861"/>
              <ac:spMk id="259" creationId="{00000000-0000-0000-0000-000000000000}"/>
            </ac:spMkLst>
          </pc:spChg>
          <pc:picChg chg="mod">
            <ac:chgData name="GOMEZ, Paula" userId="c93cf399-3ed7-4230-9282-8831e3fe5ae7" providerId="ADAL" clId="{1AB88A42-E63A-4C10-914A-EDA11B9A473A}" dt="2023-06-09T06:14:17.528" v="0"/>
            <ac:picMkLst>
              <pc:docMk/>
              <pc:sldMasterMk cId="0" sldId="2147484847"/>
              <pc:sldLayoutMk cId="0" sldId="2147484861"/>
              <ac:picMk id="15" creationId="{00000000-0000-0000-0000-000000000000}"/>
            </ac:picMkLst>
          </pc:picChg>
          <pc:picChg chg="mod">
            <ac:chgData name="GOMEZ, Paula" userId="c93cf399-3ed7-4230-9282-8831e3fe5ae7" providerId="ADAL" clId="{1AB88A42-E63A-4C10-914A-EDA11B9A473A}" dt="2023-06-09T06:14:17.528" v="0"/>
            <ac:picMkLst>
              <pc:docMk/>
              <pc:sldMasterMk cId="0" sldId="2147484847"/>
              <pc:sldLayoutMk cId="0" sldId="2147484861"/>
              <ac:picMk id="16" creationId="{00000000-0000-0000-0000-000000000000}"/>
            </ac:picMkLst>
          </pc:picChg>
          <pc:picChg chg="mod">
            <ac:chgData name="GOMEZ, Paula" userId="c93cf399-3ed7-4230-9282-8831e3fe5ae7" providerId="ADAL" clId="{1AB88A42-E63A-4C10-914A-EDA11B9A473A}" dt="2023-06-09T06:14:17.528" v="0"/>
            <ac:picMkLst>
              <pc:docMk/>
              <pc:sldMasterMk cId="0" sldId="2147484847"/>
              <pc:sldLayoutMk cId="0" sldId="2147484861"/>
              <ac:picMk id="253" creationId="{00000000-0000-0000-0000-000000000000}"/>
            </ac:picMkLst>
          </pc:picChg>
        </pc:sldLayoutChg>
        <pc:sldLayoutChg chg="modSp">
          <pc:chgData name="GOMEZ, Paula" userId="c93cf399-3ed7-4230-9282-8831e3fe5ae7" providerId="ADAL" clId="{1AB88A42-E63A-4C10-914A-EDA11B9A473A}" dt="2023-06-09T06:14:17.528" v="0"/>
          <pc:sldLayoutMkLst>
            <pc:docMk/>
            <pc:sldMasterMk cId="0" sldId="2147484847"/>
            <pc:sldLayoutMk cId="3541486736" sldId="2147484862"/>
          </pc:sldLayoutMkLst>
          <pc:spChg chg="mod">
            <ac:chgData name="GOMEZ, Paula" userId="c93cf399-3ed7-4230-9282-8831e3fe5ae7" providerId="ADAL" clId="{1AB88A42-E63A-4C10-914A-EDA11B9A473A}" dt="2023-06-09T06:14:17.528" v="0"/>
            <ac:spMkLst>
              <pc:docMk/>
              <pc:sldMasterMk cId="0" sldId="2147484847"/>
              <pc:sldLayoutMk cId="3541486736" sldId="2147484862"/>
              <ac:spMk id="8" creationId="{FD80D9C7-D39E-29D2-687F-6EFB37867B32}"/>
            </ac:spMkLst>
          </pc:spChg>
          <pc:spChg chg="mod">
            <ac:chgData name="GOMEZ, Paula" userId="c93cf399-3ed7-4230-9282-8831e3fe5ae7" providerId="ADAL" clId="{1AB88A42-E63A-4C10-914A-EDA11B9A473A}" dt="2023-06-09T06:14:17.528" v="0"/>
            <ac:spMkLst>
              <pc:docMk/>
              <pc:sldMasterMk cId="0" sldId="2147484847"/>
              <pc:sldLayoutMk cId="3541486736" sldId="2147484862"/>
              <ac:spMk id="14" creationId="{D9EE59E4-3199-91D9-5F8A-0D2D27C29203}"/>
            </ac:spMkLst>
          </pc:spChg>
          <pc:spChg chg="mod">
            <ac:chgData name="GOMEZ, Paula" userId="c93cf399-3ed7-4230-9282-8831e3fe5ae7" providerId="ADAL" clId="{1AB88A42-E63A-4C10-914A-EDA11B9A473A}" dt="2023-06-09T06:14:17.528" v="0"/>
            <ac:spMkLst>
              <pc:docMk/>
              <pc:sldMasterMk cId="0" sldId="2147484847"/>
              <pc:sldLayoutMk cId="3541486736" sldId="2147484862"/>
              <ac:spMk id="21" creationId="{A346A323-B686-47AE-9F9F-05A21B8FBEF6}"/>
            </ac:spMkLst>
          </pc:spChg>
          <pc:spChg chg="mod">
            <ac:chgData name="GOMEZ, Paula" userId="c93cf399-3ed7-4230-9282-8831e3fe5ae7" providerId="ADAL" clId="{1AB88A42-E63A-4C10-914A-EDA11B9A473A}" dt="2023-06-09T06:14:17.528" v="0"/>
            <ac:spMkLst>
              <pc:docMk/>
              <pc:sldMasterMk cId="0" sldId="2147484847"/>
              <pc:sldLayoutMk cId="3541486736" sldId="2147484862"/>
              <ac:spMk id="23" creationId="{00000000-0000-0000-0000-000000000000}"/>
            </ac:spMkLst>
          </pc:spChg>
          <pc:spChg chg="mod">
            <ac:chgData name="GOMEZ, Paula" userId="c93cf399-3ed7-4230-9282-8831e3fe5ae7" providerId="ADAL" clId="{1AB88A42-E63A-4C10-914A-EDA11B9A473A}" dt="2023-06-09T06:14:17.528" v="0"/>
            <ac:spMkLst>
              <pc:docMk/>
              <pc:sldMasterMk cId="0" sldId="2147484847"/>
              <pc:sldLayoutMk cId="3541486736" sldId="2147484862"/>
              <ac:spMk id="24" creationId="{D9EE59E4-3199-91D9-5F8A-0D2D27C29203}"/>
            </ac:spMkLst>
          </pc:spChg>
          <pc:spChg chg="mod">
            <ac:chgData name="GOMEZ, Paula" userId="c93cf399-3ed7-4230-9282-8831e3fe5ae7" providerId="ADAL" clId="{1AB88A42-E63A-4C10-914A-EDA11B9A473A}" dt="2023-06-09T06:14:17.528" v="0"/>
            <ac:spMkLst>
              <pc:docMk/>
              <pc:sldMasterMk cId="0" sldId="2147484847"/>
              <pc:sldLayoutMk cId="3541486736" sldId="2147484862"/>
              <ac:spMk id="26" creationId="{A346A323-B686-47AE-9F9F-05A21B8FBEF6}"/>
            </ac:spMkLst>
          </pc:spChg>
          <pc:spChg chg="mod">
            <ac:chgData name="GOMEZ, Paula" userId="c93cf399-3ed7-4230-9282-8831e3fe5ae7" providerId="ADAL" clId="{1AB88A42-E63A-4C10-914A-EDA11B9A473A}" dt="2023-06-09T06:14:17.528" v="0"/>
            <ac:spMkLst>
              <pc:docMk/>
              <pc:sldMasterMk cId="0" sldId="2147484847"/>
              <pc:sldLayoutMk cId="3541486736" sldId="2147484862"/>
              <ac:spMk id="27" creationId="{9074E302-9B2A-4DE0-8AF2-AC86AD2A96DB}"/>
            </ac:spMkLst>
          </pc:spChg>
          <pc:spChg chg="mod">
            <ac:chgData name="GOMEZ, Paula" userId="c93cf399-3ed7-4230-9282-8831e3fe5ae7" providerId="ADAL" clId="{1AB88A42-E63A-4C10-914A-EDA11B9A473A}" dt="2023-06-09T06:14:17.528" v="0"/>
            <ac:spMkLst>
              <pc:docMk/>
              <pc:sldMasterMk cId="0" sldId="2147484847"/>
              <pc:sldLayoutMk cId="3541486736" sldId="2147484862"/>
              <ac:spMk id="44" creationId="{00000000-0000-0000-0000-000000000000}"/>
            </ac:spMkLst>
          </pc:spChg>
          <pc:spChg chg="mod">
            <ac:chgData name="GOMEZ, Paula" userId="c93cf399-3ed7-4230-9282-8831e3fe5ae7" providerId="ADAL" clId="{1AB88A42-E63A-4C10-914A-EDA11B9A473A}" dt="2023-06-09T06:14:17.528" v="0"/>
            <ac:spMkLst>
              <pc:docMk/>
              <pc:sldMasterMk cId="0" sldId="2147484847"/>
              <pc:sldLayoutMk cId="3541486736" sldId="2147484862"/>
              <ac:spMk id="46" creationId="{00000000-0000-0000-0000-000000000000}"/>
            </ac:spMkLst>
          </pc:spChg>
          <pc:spChg chg="mod">
            <ac:chgData name="GOMEZ, Paula" userId="c93cf399-3ed7-4230-9282-8831e3fe5ae7" providerId="ADAL" clId="{1AB88A42-E63A-4C10-914A-EDA11B9A473A}" dt="2023-06-09T06:14:17.528" v="0"/>
            <ac:spMkLst>
              <pc:docMk/>
              <pc:sldMasterMk cId="0" sldId="2147484847"/>
              <pc:sldLayoutMk cId="3541486736" sldId="2147484862"/>
              <ac:spMk id="47" creationId="{00000000-0000-0000-0000-000000000000}"/>
            </ac:spMkLst>
          </pc:spChg>
          <pc:spChg chg="mod">
            <ac:chgData name="GOMEZ, Paula" userId="c93cf399-3ed7-4230-9282-8831e3fe5ae7" providerId="ADAL" clId="{1AB88A42-E63A-4C10-914A-EDA11B9A473A}" dt="2023-06-09T06:14:17.528" v="0"/>
            <ac:spMkLst>
              <pc:docMk/>
              <pc:sldMasterMk cId="0" sldId="2147484847"/>
              <pc:sldLayoutMk cId="3541486736" sldId="2147484862"/>
              <ac:spMk id="48" creationId="{00000000-0000-0000-0000-000000000000}"/>
            </ac:spMkLst>
          </pc:spChg>
          <pc:picChg chg="mod">
            <ac:chgData name="GOMEZ, Paula" userId="c93cf399-3ed7-4230-9282-8831e3fe5ae7" providerId="ADAL" clId="{1AB88A42-E63A-4C10-914A-EDA11B9A473A}" dt="2023-06-09T06:14:17.528" v="0"/>
            <ac:picMkLst>
              <pc:docMk/>
              <pc:sldMasterMk cId="0" sldId="2147484847"/>
              <pc:sldLayoutMk cId="3541486736" sldId="2147484862"/>
              <ac:picMk id="15" creationId="{00000000-0000-0000-0000-000000000000}"/>
            </ac:picMkLst>
          </pc:picChg>
          <pc:picChg chg="mod">
            <ac:chgData name="GOMEZ, Paula" userId="c93cf399-3ed7-4230-9282-8831e3fe5ae7" providerId="ADAL" clId="{1AB88A42-E63A-4C10-914A-EDA11B9A473A}" dt="2023-06-09T06:14:17.528" v="0"/>
            <ac:picMkLst>
              <pc:docMk/>
              <pc:sldMasterMk cId="0" sldId="2147484847"/>
              <pc:sldLayoutMk cId="3541486736" sldId="2147484862"/>
              <ac:picMk id="19" creationId="{00000000-0000-0000-0000-000000000000}"/>
            </ac:picMkLst>
          </pc:picChg>
          <pc:picChg chg="mod">
            <ac:chgData name="GOMEZ, Paula" userId="c93cf399-3ed7-4230-9282-8831e3fe5ae7" providerId="ADAL" clId="{1AB88A42-E63A-4C10-914A-EDA11B9A473A}" dt="2023-06-09T06:14:17.528" v="0"/>
            <ac:picMkLst>
              <pc:docMk/>
              <pc:sldMasterMk cId="0" sldId="2147484847"/>
              <pc:sldLayoutMk cId="3541486736" sldId="2147484862"/>
              <ac:picMk id="45" creationId="{00000000-0000-0000-0000-000000000000}"/>
            </ac:picMkLst>
          </pc:picChg>
        </pc:sldLayoutChg>
      </pc:sldMasterChg>
      <pc:sldMasterChg chg="delSldLayout modSldLayout">
        <pc:chgData name="GOMEZ, Paula" userId="c93cf399-3ed7-4230-9282-8831e3fe5ae7" providerId="ADAL" clId="{1AB88A42-E63A-4C10-914A-EDA11B9A473A}" dt="2023-06-09T07:02:27.661" v="588" actId="14100"/>
        <pc:sldMasterMkLst>
          <pc:docMk/>
          <pc:sldMasterMk cId="2447808092" sldId="2147484864"/>
        </pc:sldMasterMkLst>
        <pc:sldLayoutChg chg="del">
          <pc:chgData name="GOMEZ, Paula" userId="c93cf399-3ed7-4230-9282-8831e3fe5ae7" providerId="ADAL" clId="{1AB88A42-E63A-4C10-914A-EDA11B9A473A}" dt="2023-06-09T06:18:26.565" v="41" actId="2696"/>
          <pc:sldLayoutMkLst>
            <pc:docMk/>
            <pc:sldMasterMk cId="2447808092" sldId="2147484864"/>
            <pc:sldLayoutMk cId="166101545" sldId="2147483894"/>
          </pc:sldLayoutMkLst>
        </pc:sldLayoutChg>
        <pc:sldLayoutChg chg="del">
          <pc:chgData name="GOMEZ, Paula" userId="c93cf399-3ed7-4230-9282-8831e3fe5ae7" providerId="ADAL" clId="{1AB88A42-E63A-4C10-914A-EDA11B9A473A}" dt="2023-06-09T06:18:32.638" v="42" actId="2696"/>
          <pc:sldLayoutMkLst>
            <pc:docMk/>
            <pc:sldMasterMk cId="2447808092" sldId="2147484864"/>
            <pc:sldLayoutMk cId="98227001" sldId="2147483936"/>
          </pc:sldLayoutMkLst>
        </pc:sldLayoutChg>
        <pc:sldLayoutChg chg="modSp mod">
          <pc:chgData name="GOMEZ, Paula" userId="c93cf399-3ed7-4230-9282-8831e3fe5ae7" providerId="ADAL" clId="{1AB88A42-E63A-4C10-914A-EDA11B9A473A}" dt="2023-06-09T06:30:47.599" v="241" actId="1036"/>
          <pc:sldLayoutMkLst>
            <pc:docMk/>
            <pc:sldMasterMk cId="2447808092" sldId="2147484864"/>
            <pc:sldLayoutMk cId="4100401644" sldId="2147484868"/>
          </pc:sldLayoutMkLst>
          <pc:picChg chg="mod">
            <ac:chgData name="GOMEZ, Paula" userId="c93cf399-3ed7-4230-9282-8831e3fe5ae7" providerId="ADAL" clId="{1AB88A42-E63A-4C10-914A-EDA11B9A473A}" dt="2023-06-09T06:30:47.599" v="241" actId="1036"/>
            <ac:picMkLst>
              <pc:docMk/>
              <pc:sldMasterMk cId="2447808092" sldId="2147484864"/>
              <pc:sldLayoutMk cId="4100401644" sldId="2147484868"/>
              <ac:picMk id="12" creationId="{209E121D-04DE-4546-9315-850F751DAA6B}"/>
            </ac:picMkLst>
          </pc:picChg>
        </pc:sldLayoutChg>
        <pc:sldLayoutChg chg="addSp delSp modSp mod">
          <pc:chgData name="GOMEZ, Paula" userId="c93cf399-3ed7-4230-9282-8831e3fe5ae7" providerId="ADAL" clId="{1AB88A42-E63A-4C10-914A-EDA11B9A473A}" dt="2023-06-09T06:31:15.857" v="243"/>
          <pc:sldLayoutMkLst>
            <pc:docMk/>
            <pc:sldMasterMk cId="2447808092" sldId="2147484864"/>
            <pc:sldLayoutMk cId="4246667212" sldId="2147484869"/>
          </pc:sldLayoutMkLst>
          <pc:picChg chg="del">
            <ac:chgData name="GOMEZ, Paula" userId="c93cf399-3ed7-4230-9282-8831e3fe5ae7" providerId="ADAL" clId="{1AB88A42-E63A-4C10-914A-EDA11B9A473A}" dt="2023-06-09T06:31:14.827" v="242" actId="478"/>
            <ac:picMkLst>
              <pc:docMk/>
              <pc:sldMasterMk cId="2447808092" sldId="2147484864"/>
              <pc:sldLayoutMk cId="4246667212" sldId="2147484869"/>
              <ac:picMk id="13" creationId="{03ACE079-CD76-4FE5-970F-2951A6FF917B}"/>
            </ac:picMkLst>
          </pc:picChg>
          <pc:picChg chg="add mod">
            <ac:chgData name="GOMEZ, Paula" userId="c93cf399-3ed7-4230-9282-8831e3fe5ae7" providerId="ADAL" clId="{1AB88A42-E63A-4C10-914A-EDA11B9A473A}" dt="2023-06-09T06:31:15.857" v="243"/>
            <ac:picMkLst>
              <pc:docMk/>
              <pc:sldMasterMk cId="2447808092" sldId="2147484864"/>
              <pc:sldLayoutMk cId="4246667212" sldId="2147484869"/>
              <ac:picMk id="15" creationId="{8A6D560D-5A6A-4F31-AA2D-6D6DFE3A2517}"/>
            </ac:picMkLst>
          </pc:picChg>
        </pc:sldLayoutChg>
        <pc:sldLayoutChg chg="addSp delSp modSp mod">
          <pc:chgData name="GOMEZ, Paula" userId="c93cf399-3ed7-4230-9282-8831e3fe5ae7" providerId="ADAL" clId="{1AB88A42-E63A-4C10-914A-EDA11B9A473A}" dt="2023-06-09T06:31:20.204" v="245"/>
          <pc:sldLayoutMkLst>
            <pc:docMk/>
            <pc:sldMasterMk cId="2447808092" sldId="2147484864"/>
            <pc:sldLayoutMk cId="3474570904" sldId="2147484870"/>
          </pc:sldLayoutMkLst>
          <pc:picChg chg="del">
            <ac:chgData name="GOMEZ, Paula" userId="c93cf399-3ed7-4230-9282-8831e3fe5ae7" providerId="ADAL" clId="{1AB88A42-E63A-4C10-914A-EDA11B9A473A}" dt="2023-06-09T06:31:19.438" v="244" actId="478"/>
            <ac:picMkLst>
              <pc:docMk/>
              <pc:sldMasterMk cId="2447808092" sldId="2147484864"/>
              <pc:sldLayoutMk cId="3474570904" sldId="2147484870"/>
              <ac:picMk id="13" creationId="{04BEF2D3-C90E-4F0E-8E42-73E52CB41033}"/>
            </ac:picMkLst>
          </pc:picChg>
          <pc:picChg chg="add mod">
            <ac:chgData name="GOMEZ, Paula" userId="c93cf399-3ed7-4230-9282-8831e3fe5ae7" providerId="ADAL" clId="{1AB88A42-E63A-4C10-914A-EDA11B9A473A}" dt="2023-06-09T06:31:20.204" v="245"/>
            <ac:picMkLst>
              <pc:docMk/>
              <pc:sldMasterMk cId="2447808092" sldId="2147484864"/>
              <pc:sldLayoutMk cId="3474570904" sldId="2147484870"/>
              <ac:picMk id="15" creationId="{ED751D8A-8B50-4C02-8FCD-3E38F3B79328}"/>
            </ac:picMkLst>
          </pc:picChg>
        </pc:sldLayoutChg>
        <pc:sldLayoutChg chg="addSp delSp modSp mod">
          <pc:chgData name="GOMEZ, Paula" userId="c93cf399-3ed7-4230-9282-8831e3fe5ae7" providerId="ADAL" clId="{1AB88A42-E63A-4C10-914A-EDA11B9A473A}" dt="2023-06-09T06:31:24.709" v="247"/>
          <pc:sldLayoutMkLst>
            <pc:docMk/>
            <pc:sldMasterMk cId="2447808092" sldId="2147484864"/>
            <pc:sldLayoutMk cId="3699533427" sldId="2147484871"/>
          </pc:sldLayoutMkLst>
          <pc:spChg chg="mod">
            <ac:chgData name="GOMEZ, Paula" userId="c93cf399-3ed7-4230-9282-8831e3fe5ae7" providerId="ADAL" clId="{1AB88A42-E63A-4C10-914A-EDA11B9A473A}" dt="2023-06-09T06:22:49.988" v="154" actId="20577"/>
            <ac:spMkLst>
              <pc:docMk/>
              <pc:sldMasterMk cId="2447808092" sldId="2147484864"/>
              <pc:sldLayoutMk cId="3699533427" sldId="2147484871"/>
              <ac:spMk id="4" creationId="{9B974531-4A9E-C81A-C0C5-BC37063DBB0D}"/>
            </ac:spMkLst>
          </pc:spChg>
          <pc:picChg chg="del">
            <ac:chgData name="GOMEZ, Paula" userId="c93cf399-3ed7-4230-9282-8831e3fe5ae7" providerId="ADAL" clId="{1AB88A42-E63A-4C10-914A-EDA11B9A473A}" dt="2023-06-09T06:31:24.241" v="246" actId="478"/>
            <ac:picMkLst>
              <pc:docMk/>
              <pc:sldMasterMk cId="2447808092" sldId="2147484864"/>
              <pc:sldLayoutMk cId="3699533427" sldId="2147484871"/>
              <ac:picMk id="13" creationId="{7FCB45EA-CB1B-48D3-BD0C-5D176BE4A587}"/>
            </ac:picMkLst>
          </pc:picChg>
          <pc:picChg chg="add mod">
            <ac:chgData name="GOMEZ, Paula" userId="c93cf399-3ed7-4230-9282-8831e3fe5ae7" providerId="ADAL" clId="{1AB88A42-E63A-4C10-914A-EDA11B9A473A}" dt="2023-06-09T06:31:24.709" v="247"/>
            <ac:picMkLst>
              <pc:docMk/>
              <pc:sldMasterMk cId="2447808092" sldId="2147484864"/>
              <pc:sldLayoutMk cId="3699533427" sldId="2147484871"/>
              <ac:picMk id="15" creationId="{D92E21E7-6AD7-46B3-B7DE-F06BEF4D9B28}"/>
            </ac:picMkLst>
          </pc:picChg>
        </pc:sldLayoutChg>
        <pc:sldLayoutChg chg="addSp delSp modSp mod">
          <pc:chgData name="GOMEZ, Paula" userId="c93cf399-3ed7-4230-9282-8831e3fe5ae7" providerId="ADAL" clId="{1AB88A42-E63A-4C10-914A-EDA11B9A473A}" dt="2023-06-09T06:31:28.404" v="249"/>
          <pc:sldLayoutMkLst>
            <pc:docMk/>
            <pc:sldMasterMk cId="2447808092" sldId="2147484864"/>
            <pc:sldLayoutMk cId="1592734772" sldId="2147484872"/>
          </pc:sldLayoutMkLst>
          <pc:spChg chg="mod">
            <ac:chgData name="GOMEZ, Paula" userId="c93cf399-3ed7-4230-9282-8831e3fe5ae7" providerId="ADAL" clId="{1AB88A42-E63A-4C10-914A-EDA11B9A473A}" dt="2023-06-09T06:22:53.951" v="155" actId="20577"/>
            <ac:spMkLst>
              <pc:docMk/>
              <pc:sldMasterMk cId="2447808092" sldId="2147484864"/>
              <pc:sldLayoutMk cId="1592734772" sldId="2147484872"/>
              <ac:spMk id="4" creationId="{CFF57F9C-3672-B83C-F515-94507432098A}"/>
            </ac:spMkLst>
          </pc:spChg>
          <pc:picChg chg="del">
            <ac:chgData name="GOMEZ, Paula" userId="c93cf399-3ed7-4230-9282-8831e3fe5ae7" providerId="ADAL" clId="{1AB88A42-E63A-4C10-914A-EDA11B9A473A}" dt="2023-06-09T06:31:27.953" v="248" actId="478"/>
            <ac:picMkLst>
              <pc:docMk/>
              <pc:sldMasterMk cId="2447808092" sldId="2147484864"/>
              <pc:sldLayoutMk cId="1592734772" sldId="2147484872"/>
              <ac:picMk id="13" creationId="{9E1DDEAD-AC0B-435C-9AEB-6D8CB676A72E}"/>
            </ac:picMkLst>
          </pc:picChg>
          <pc:picChg chg="add mod">
            <ac:chgData name="GOMEZ, Paula" userId="c93cf399-3ed7-4230-9282-8831e3fe5ae7" providerId="ADAL" clId="{1AB88A42-E63A-4C10-914A-EDA11B9A473A}" dt="2023-06-09T06:31:28.404" v="249"/>
            <ac:picMkLst>
              <pc:docMk/>
              <pc:sldMasterMk cId="2447808092" sldId="2147484864"/>
              <pc:sldLayoutMk cId="1592734772" sldId="2147484872"/>
              <ac:picMk id="15" creationId="{7E503DD1-BC49-4AD8-9F3F-1E349323B9C0}"/>
            </ac:picMkLst>
          </pc:picChg>
        </pc:sldLayoutChg>
        <pc:sldLayoutChg chg="addSp delSp modSp mod">
          <pc:chgData name="GOMEZ, Paula" userId="c93cf399-3ed7-4230-9282-8831e3fe5ae7" providerId="ADAL" clId="{1AB88A42-E63A-4C10-914A-EDA11B9A473A}" dt="2023-06-09T06:31:31.932" v="251"/>
          <pc:sldLayoutMkLst>
            <pc:docMk/>
            <pc:sldMasterMk cId="2447808092" sldId="2147484864"/>
            <pc:sldLayoutMk cId="3418692929" sldId="2147484873"/>
          </pc:sldLayoutMkLst>
          <pc:spChg chg="mod">
            <ac:chgData name="GOMEZ, Paula" userId="c93cf399-3ed7-4230-9282-8831e3fe5ae7" providerId="ADAL" clId="{1AB88A42-E63A-4C10-914A-EDA11B9A473A}" dt="2023-06-09T06:23:02.417" v="158" actId="20577"/>
            <ac:spMkLst>
              <pc:docMk/>
              <pc:sldMasterMk cId="2447808092" sldId="2147484864"/>
              <pc:sldLayoutMk cId="3418692929" sldId="2147484873"/>
              <ac:spMk id="4" creationId="{4FFCAB0D-2F39-6BBC-45E3-AEBEB539FC80}"/>
            </ac:spMkLst>
          </pc:spChg>
          <pc:picChg chg="del">
            <ac:chgData name="GOMEZ, Paula" userId="c93cf399-3ed7-4230-9282-8831e3fe5ae7" providerId="ADAL" clId="{1AB88A42-E63A-4C10-914A-EDA11B9A473A}" dt="2023-06-09T06:31:31.327" v="250" actId="478"/>
            <ac:picMkLst>
              <pc:docMk/>
              <pc:sldMasterMk cId="2447808092" sldId="2147484864"/>
              <pc:sldLayoutMk cId="3418692929" sldId="2147484873"/>
              <ac:picMk id="13" creationId="{580B029F-6C40-4141-8976-A034B962F3CD}"/>
            </ac:picMkLst>
          </pc:picChg>
          <pc:picChg chg="add mod">
            <ac:chgData name="GOMEZ, Paula" userId="c93cf399-3ed7-4230-9282-8831e3fe5ae7" providerId="ADAL" clId="{1AB88A42-E63A-4C10-914A-EDA11B9A473A}" dt="2023-06-09T06:31:31.932" v="251"/>
            <ac:picMkLst>
              <pc:docMk/>
              <pc:sldMasterMk cId="2447808092" sldId="2147484864"/>
              <pc:sldLayoutMk cId="3418692929" sldId="2147484873"/>
              <ac:picMk id="15" creationId="{6210D0BA-B715-4D83-B10D-B2DD91E4B8F0}"/>
            </ac:picMkLst>
          </pc:picChg>
          <pc:picChg chg="mod">
            <ac:chgData name="GOMEZ, Paula" userId="c93cf399-3ed7-4230-9282-8831e3fe5ae7" providerId="ADAL" clId="{1AB88A42-E63A-4C10-914A-EDA11B9A473A}" dt="2023-06-09T06:22:59.280" v="157" actId="1076"/>
            <ac:picMkLst>
              <pc:docMk/>
              <pc:sldMasterMk cId="2447808092" sldId="2147484864"/>
              <pc:sldLayoutMk cId="3418692929" sldId="2147484873"/>
              <ac:picMk id="151" creationId="{00000000-0000-0000-0000-000000000000}"/>
            </ac:picMkLst>
          </pc:picChg>
        </pc:sldLayoutChg>
        <pc:sldLayoutChg chg="addSp delSp modSp mod">
          <pc:chgData name="GOMEZ, Paula" userId="c93cf399-3ed7-4230-9282-8831e3fe5ae7" providerId="ADAL" clId="{1AB88A42-E63A-4C10-914A-EDA11B9A473A}" dt="2023-06-09T06:33:19.769" v="266"/>
          <pc:sldLayoutMkLst>
            <pc:docMk/>
            <pc:sldMasterMk cId="2447808092" sldId="2147484864"/>
            <pc:sldLayoutMk cId="3024651208" sldId="2147484878"/>
          </pc:sldLayoutMkLst>
          <pc:picChg chg="add mod">
            <ac:chgData name="GOMEZ, Paula" userId="c93cf399-3ed7-4230-9282-8831e3fe5ae7" providerId="ADAL" clId="{1AB88A42-E63A-4C10-914A-EDA11B9A473A}" dt="2023-06-09T06:33:19.769" v="266"/>
            <ac:picMkLst>
              <pc:docMk/>
              <pc:sldMasterMk cId="2447808092" sldId="2147484864"/>
              <pc:sldLayoutMk cId="3024651208" sldId="2147484878"/>
              <ac:picMk id="11" creationId="{2F24A0D2-3754-461E-B884-AA0E6E196AE1}"/>
            </ac:picMkLst>
          </pc:picChg>
          <pc:picChg chg="del">
            <ac:chgData name="GOMEZ, Paula" userId="c93cf399-3ed7-4230-9282-8831e3fe5ae7" providerId="ADAL" clId="{1AB88A42-E63A-4C10-914A-EDA11B9A473A}" dt="2023-06-09T06:33:18.851" v="265" actId="478"/>
            <ac:picMkLst>
              <pc:docMk/>
              <pc:sldMasterMk cId="2447808092" sldId="2147484864"/>
              <pc:sldLayoutMk cId="3024651208" sldId="2147484878"/>
              <ac:picMk id="281" creationId="{00000000-0000-0000-0000-000000000000}"/>
            </ac:picMkLst>
          </pc:picChg>
        </pc:sldLayoutChg>
        <pc:sldLayoutChg chg="modSp mod">
          <pc:chgData name="GOMEZ, Paula" userId="c93cf399-3ed7-4230-9282-8831e3fe5ae7" providerId="ADAL" clId="{1AB88A42-E63A-4C10-914A-EDA11B9A473A}" dt="2023-06-09T07:02:27.661" v="588" actId="14100"/>
          <pc:sldLayoutMkLst>
            <pc:docMk/>
            <pc:sldMasterMk cId="2447808092" sldId="2147484864"/>
            <pc:sldLayoutMk cId="1806546722" sldId="2147484879"/>
          </pc:sldLayoutMkLst>
          <pc:picChg chg="mod">
            <ac:chgData name="GOMEZ, Paula" userId="c93cf399-3ed7-4230-9282-8831e3fe5ae7" providerId="ADAL" clId="{1AB88A42-E63A-4C10-914A-EDA11B9A473A}" dt="2023-06-09T07:02:27.661" v="588" actId="14100"/>
            <ac:picMkLst>
              <pc:docMk/>
              <pc:sldMasterMk cId="2447808092" sldId="2147484864"/>
              <pc:sldLayoutMk cId="1806546722" sldId="2147484879"/>
              <ac:picMk id="15" creationId="{9C30C7F5-8C1E-4302-BA68-A48E144010A3}"/>
            </ac:picMkLst>
          </pc:picChg>
        </pc:sldLayoutChg>
        <pc:sldLayoutChg chg="delSp">
          <pc:chgData name="GOMEZ, Paula" userId="c93cf399-3ed7-4230-9282-8831e3fe5ae7" providerId="ADAL" clId="{1AB88A42-E63A-4C10-914A-EDA11B9A473A}" dt="2023-06-09T06:17:21.816" v="34"/>
          <pc:sldLayoutMkLst>
            <pc:docMk/>
            <pc:sldMasterMk cId="2447808092" sldId="2147484864"/>
            <pc:sldLayoutMk cId="3650126513" sldId="2147484880"/>
          </pc:sldLayoutMkLst>
          <pc:picChg chg="del">
            <ac:chgData name="GOMEZ, Paula" userId="c93cf399-3ed7-4230-9282-8831e3fe5ae7" providerId="ADAL" clId="{1AB88A42-E63A-4C10-914A-EDA11B9A473A}" dt="2023-06-09T06:17:21.816" v="34"/>
            <ac:picMkLst>
              <pc:docMk/>
              <pc:sldMasterMk cId="2447808092" sldId="2147484864"/>
              <pc:sldLayoutMk cId="3650126513" sldId="2147484880"/>
              <ac:picMk id="291" creationId="{00000000-0000-0000-0000-000000000000}"/>
            </ac:picMkLst>
          </pc:picChg>
          <pc:picChg chg="del">
            <ac:chgData name="GOMEZ, Paula" userId="c93cf399-3ed7-4230-9282-8831e3fe5ae7" providerId="ADAL" clId="{1AB88A42-E63A-4C10-914A-EDA11B9A473A}" dt="2023-06-09T06:17:21.816" v="34"/>
            <ac:picMkLst>
              <pc:docMk/>
              <pc:sldMasterMk cId="2447808092" sldId="2147484864"/>
              <pc:sldLayoutMk cId="3650126513" sldId="2147484880"/>
              <ac:picMk id="292" creationId="{00000000-0000-0000-0000-000000000000}"/>
            </ac:picMkLst>
          </pc:picChg>
        </pc:sldLayoutChg>
      </pc:sldMasterChg>
    </pc:docChg>
  </pc:docChgLst>
  <pc:docChgLst>
    <pc:chgData name="GOMEZ, Paula" userId="S::gomezp@who.int::c93cf399-3ed7-4230-9282-8831e3fe5ae7" providerId="AD" clId="Web-{3793BCD9-AA01-3CB7-A741-CB0F80CDEB54}"/>
    <pc:docChg chg="modSld">
      <pc:chgData name="GOMEZ, Paula" userId="S::gomezp@who.int::c93cf399-3ed7-4230-9282-8831e3fe5ae7" providerId="AD" clId="Web-{3793BCD9-AA01-3CB7-A741-CB0F80CDEB54}" dt="2023-06-09T06:13:46.458" v="0" actId="20577"/>
      <pc:docMkLst>
        <pc:docMk/>
      </pc:docMkLst>
      <pc:sldChg chg="modSp">
        <pc:chgData name="GOMEZ, Paula" userId="S::gomezp@who.int::c93cf399-3ed7-4230-9282-8831e3fe5ae7" providerId="AD" clId="Web-{3793BCD9-AA01-3CB7-A741-CB0F80CDEB54}" dt="2023-06-09T06:13:46.458" v="0" actId="20577"/>
        <pc:sldMkLst>
          <pc:docMk/>
          <pc:sldMk cId="2029841743" sldId="535"/>
        </pc:sldMkLst>
        <pc:spChg chg="mod">
          <ac:chgData name="GOMEZ, Paula" userId="S::gomezp@who.int::c93cf399-3ed7-4230-9282-8831e3fe5ae7" providerId="AD" clId="Web-{3793BCD9-AA01-3CB7-A741-CB0F80CDEB54}" dt="2023-06-09T06:13:46.458" v="0" actId="20577"/>
          <ac:spMkLst>
            <pc:docMk/>
            <pc:sldMk cId="2029841743" sldId="535"/>
            <ac:spMk id="308"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50179" name="Rectangle 3"/>
          <p:cNvSpPr>
            <a:spLocks noGrp="1" noChangeArrowheads="1"/>
          </p:cNvSpPr>
          <p:nvPr>
            <p:ph type="dt" sz="quarter" idx="1"/>
          </p:nvPr>
        </p:nvSpPr>
        <p:spPr bwMode="auto">
          <a:xfrm>
            <a:off x="385445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50180" name="Rectangle 4"/>
          <p:cNvSpPr>
            <a:spLocks noGrp="1" noChangeArrowheads="1"/>
          </p:cNvSpPr>
          <p:nvPr>
            <p:ph type="ftr" sz="quarter" idx="2"/>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50181" name="Rectangle 5"/>
          <p:cNvSpPr>
            <a:spLocks noGrp="1" noChangeArrowheads="1"/>
          </p:cNvSpPr>
          <p:nvPr>
            <p:ph type="sldNum" sz="quarter" idx="3"/>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5E05D9CD-D450-4837-98CC-2B6B0D7B896C}" type="slidenum">
              <a:rPr lang="en-US" altLang="en-US"/>
              <a:pPr/>
              <a:t>‹#›</a:t>
            </a:fld>
            <a:endParaRPr lang="en-US" altLang="en-US"/>
          </a:p>
        </p:txBody>
      </p:sp>
    </p:spTree>
    <p:extLst>
      <p:ext uri="{BB962C8B-B14F-4D97-AF65-F5344CB8AC3E}">
        <p14:creationId xmlns:p14="http://schemas.microsoft.com/office/powerpoint/2010/main" val="6549210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4099" name="Rectangle 3"/>
          <p:cNvSpPr>
            <a:spLocks noGrp="1" noChangeArrowheads="1"/>
          </p:cNvSpPr>
          <p:nvPr>
            <p:ph type="dt" idx="1"/>
          </p:nvPr>
        </p:nvSpPr>
        <p:spPr bwMode="auto">
          <a:xfrm>
            <a:off x="385445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29700" name="Rectangle 4"/>
          <p:cNvSpPr>
            <a:spLocks noGrp="1" noRot="1" noChangeAspect="1" noChangeArrowheads="1" noTextEdit="1"/>
          </p:cNvSpPr>
          <p:nvPr>
            <p:ph type="sldImg" idx="2"/>
          </p:nvPr>
        </p:nvSpPr>
        <p:spPr bwMode="auto">
          <a:xfrm>
            <a:off x="92075" y="746125"/>
            <a:ext cx="6623050" cy="3725863"/>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681038" y="4721225"/>
            <a:ext cx="5443537" cy="447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4103" name="Rectangle 7"/>
          <p:cNvSpPr>
            <a:spLocks noGrp="1" noChangeArrowheads="1"/>
          </p:cNvSpPr>
          <p:nvPr>
            <p:ph type="sldNum" sz="quarter" idx="5"/>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4C5FB5B4-9F3D-474A-9F24-E7A61C245DBD}" type="slidenum">
              <a:rPr lang="en-US" altLang="en-US"/>
              <a:pPr/>
              <a:t>‹#›</a:t>
            </a:fld>
            <a:endParaRPr lang="en-US" altLang="en-US"/>
          </a:p>
        </p:txBody>
      </p:sp>
    </p:spTree>
    <p:extLst>
      <p:ext uri="{BB962C8B-B14F-4D97-AF65-F5344CB8AC3E}">
        <p14:creationId xmlns:p14="http://schemas.microsoft.com/office/powerpoint/2010/main" val="114548073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www.who.int/iris/handle/10665/65517"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cdc.gov/publichealth101/surveillance.html"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cdc.gov/publichealth101/surveillance.html"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 name="Shape 314"/>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15" name="Shape 315"/>
          <p:cNvSpPr>
            <a:spLocks noGrp="1"/>
          </p:cNvSpPr>
          <p:nvPr>
            <p:ph type="body" sz="quarter" idx="1"/>
          </p:nvPr>
        </p:nvSpPr>
        <p:spPr>
          <a:prstGeom prst="rect">
            <a:avLst/>
          </a:prstGeom>
        </p:spPr>
        <p:txBody>
          <a:bodyPr/>
          <a:lstStyle>
            <a:lvl1pPr>
              <a:spcBef>
                <a:spcPts val="0"/>
              </a:spcBef>
            </a:lvl1pPr>
          </a:lstStyle>
          <a:p>
            <a:r>
              <a:rPr dirty="0"/>
              <a:t> </a:t>
            </a:r>
          </a:p>
        </p:txBody>
      </p:sp>
    </p:spTree>
    <p:extLst>
      <p:ext uri="{BB962C8B-B14F-4D97-AF65-F5344CB8AC3E}">
        <p14:creationId xmlns:p14="http://schemas.microsoft.com/office/powerpoint/2010/main" val="19924819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Times New Roman" pitchFamily="18" charset="0"/>
                <a:cs typeface="Times New Roman" pitchFamily="18" charset="0"/>
              </a:defRPr>
            </a:lvl1pPr>
            <a:lvl2pPr marL="751494" indent="-289036" eaLnBrk="0" hangingPunct="0">
              <a:defRPr sz="2800">
                <a:solidFill>
                  <a:schemeClr val="tx1"/>
                </a:solidFill>
                <a:latin typeface="Times New Roman" pitchFamily="18" charset="0"/>
                <a:cs typeface="Times New Roman" pitchFamily="18" charset="0"/>
              </a:defRPr>
            </a:lvl2pPr>
            <a:lvl3pPr marL="1156145" indent="-231229" eaLnBrk="0" hangingPunct="0">
              <a:defRPr sz="2800">
                <a:solidFill>
                  <a:schemeClr val="tx1"/>
                </a:solidFill>
                <a:latin typeface="Times New Roman" pitchFamily="18" charset="0"/>
                <a:cs typeface="Times New Roman" pitchFamily="18" charset="0"/>
              </a:defRPr>
            </a:lvl3pPr>
            <a:lvl4pPr marL="1618602" indent="-231229" eaLnBrk="0" hangingPunct="0">
              <a:defRPr sz="2800">
                <a:solidFill>
                  <a:schemeClr val="tx1"/>
                </a:solidFill>
                <a:latin typeface="Times New Roman" pitchFamily="18" charset="0"/>
                <a:cs typeface="Times New Roman" pitchFamily="18" charset="0"/>
              </a:defRPr>
            </a:lvl4pPr>
            <a:lvl5pPr marL="2081060" indent="-231229" eaLnBrk="0" hangingPunct="0">
              <a:defRPr sz="2800">
                <a:solidFill>
                  <a:schemeClr val="tx1"/>
                </a:solidFill>
                <a:latin typeface="Times New Roman" pitchFamily="18" charset="0"/>
                <a:cs typeface="Times New Roman" pitchFamily="18" charset="0"/>
              </a:defRPr>
            </a:lvl5pPr>
            <a:lvl6pPr marL="2543518"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6pPr>
            <a:lvl7pPr marL="3005976"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7pPr>
            <a:lvl8pPr marL="3468434"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8pPr>
            <a:lvl9pPr marL="3930891"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9pPr>
          </a:lstStyle>
          <a:p>
            <a:pPr eaLnBrk="1" hangingPunct="1"/>
            <a:fld id="{481AC029-884C-4AFF-B6E3-E21A070DF759}" type="slidenum">
              <a:rPr lang="en-US" sz="1200">
                <a:latin typeface="Arial" charset="0"/>
                <a:cs typeface="Arial" charset="0"/>
              </a:rPr>
              <a:pPr eaLnBrk="1" hangingPunct="1"/>
              <a:t>13</a:t>
            </a:fld>
            <a:endParaRPr lang="en-US" sz="1200" dirty="0">
              <a:latin typeface="Arial" charset="0"/>
              <a:cs typeface="Arial" charset="0"/>
            </a:endParaRPr>
          </a:p>
        </p:txBody>
      </p:sp>
      <p:sp>
        <p:nvSpPr>
          <p:cNvPr id="75779" name="Rectangle 2"/>
          <p:cNvSpPr>
            <a:spLocks noGrp="1" noRot="1" noChangeAspect="1" noChangeArrowheads="1" noTextEdit="1"/>
          </p:cNvSpPr>
          <p:nvPr>
            <p:ph type="sldImg"/>
          </p:nvPr>
        </p:nvSpPr>
        <p:spPr>
          <a:xfrm>
            <a:off x="92075" y="746125"/>
            <a:ext cx="6623050" cy="3725863"/>
          </a:xfrm>
          <a:ln/>
        </p:spPr>
      </p:sp>
      <p:sp>
        <p:nvSpPr>
          <p:cNvPr id="75780" name="Rectangle 3"/>
          <p:cNvSpPr>
            <a:spLocks noGrp="1" noChangeArrowheads="1"/>
          </p:cNvSpPr>
          <p:nvPr>
            <p:ph type="body" idx="1"/>
          </p:nvPr>
        </p:nvSpPr>
        <p:spPr>
          <a:xfrm>
            <a:off x="701041" y="4387135"/>
            <a:ext cx="5608320" cy="668903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50000"/>
              </a:spcBef>
            </a:pPr>
            <a:r>
              <a:rPr lang="fr-FR" altLang="en-US" b="0" dirty="0">
                <a:solidFill>
                  <a:srgbClr val="006600"/>
                </a:solidFill>
                <a:ea typeface="ＭＳ Ｐゴシック" pitchFamily="34" charset="-128"/>
              </a:rPr>
              <a:t>Surveillance basée sur des indicateurs</a:t>
            </a:r>
            <a:endParaRPr lang="fr-FR" altLang="en-US" b="0" baseline="0" dirty="0">
              <a:solidFill>
                <a:srgbClr val="006600"/>
              </a:solidFill>
              <a:ea typeface="ＭＳ Ｐゴシック" pitchFamily="34" charset="-128"/>
            </a:endParaRPr>
          </a:p>
          <a:p>
            <a:pPr marL="171450" marR="0" lvl="0" indent="-171450" algn="l" defTabSz="914400" rtl="0" eaLnBrk="1" fontAlgn="base" latinLnBrk="0" hangingPunct="1">
              <a:lnSpc>
                <a:spcPct val="100000"/>
              </a:lnSpc>
              <a:spcBef>
                <a:spcPct val="50000"/>
              </a:spcBef>
              <a:spcAft>
                <a:spcPct val="0"/>
              </a:spcAft>
              <a:buClrTx/>
              <a:buSzTx/>
              <a:buFont typeface="Arial" panose="020B0604020202020204" pitchFamily="34" charset="0"/>
              <a:buChar char="•"/>
              <a:tabLst/>
              <a:defRPr/>
            </a:pPr>
            <a:r>
              <a:rPr lang="fr-FR" altLang="en-US" b="0" baseline="0" dirty="0">
                <a:solidFill>
                  <a:srgbClr val="006600"/>
                </a:solidFill>
                <a:ea typeface="ＭＳ Ｐゴシック" pitchFamily="34" charset="-128"/>
              </a:rPr>
              <a:t>Système de surveillance traditionnel où les cas sont signalés par les prestataires de soins de santé aux responsables en santé publique</a:t>
            </a:r>
          </a:p>
          <a:p>
            <a:pPr marL="171450" indent="-171450" eaLnBrk="1" hangingPunct="1">
              <a:spcBef>
                <a:spcPct val="50000"/>
              </a:spcBef>
              <a:buFont typeface="Arial" panose="020B0604020202020204" pitchFamily="34" charset="0"/>
              <a:buChar char="•"/>
            </a:pPr>
            <a:r>
              <a:rPr lang="fr-FR" altLang="en-US" b="0" baseline="0" dirty="0">
                <a:solidFill>
                  <a:srgbClr val="006600"/>
                </a:solidFill>
                <a:ea typeface="ＭＳ Ｐゴシック" pitchFamily="34" charset="-128"/>
              </a:rPr>
              <a:t>Les notifications de cas peuvent être retardées dans le cadre des processus de surveillance et lors de l’attente d’une confirmation </a:t>
            </a:r>
          </a:p>
          <a:p>
            <a:pPr marL="171450" indent="-171450" eaLnBrk="1" hangingPunct="1">
              <a:spcBef>
                <a:spcPct val="50000"/>
              </a:spcBef>
              <a:buFont typeface="Arial" panose="020B0604020202020204" pitchFamily="34" charset="0"/>
              <a:buChar char="•"/>
            </a:pPr>
            <a:r>
              <a:rPr lang="fr-FR" altLang="en-US" b="0" baseline="0" dirty="0">
                <a:solidFill>
                  <a:srgbClr val="006600"/>
                </a:solidFill>
                <a:ea typeface="ＭＳ Ｐゴシック" pitchFamily="34" charset="-128"/>
              </a:rPr>
              <a:t>Les formulaires et outils de notification aident à normaliser les données au sein des différentes sources de notification</a:t>
            </a:r>
          </a:p>
          <a:p>
            <a:pPr lvl="1" eaLnBrk="1" hangingPunct="1">
              <a:spcBef>
                <a:spcPct val="0"/>
              </a:spcBef>
              <a:buFont typeface="Symbol" pitchFamily="18" charset="2"/>
              <a:buChar char="-"/>
            </a:pPr>
            <a:endParaRPr lang="fr-FR" altLang="en-US" b="0" dirty="0">
              <a:ea typeface="ＭＳ Ｐゴシック" pitchFamily="34" charset="-128"/>
            </a:endParaRPr>
          </a:p>
          <a:p>
            <a:pPr eaLnBrk="1" hangingPunct="1">
              <a:spcBef>
                <a:spcPct val="50000"/>
              </a:spcBef>
            </a:pPr>
            <a:r>
              <a:rPr lang="fr-FR" altLang="en-US" b="0" dirty="0">
                <a:solidFill>
                  <a:srgbClr val="006600"/>
                </a:solidFill>
                <a:ea typeface="ＭＳ Ｐゴシック" pitchFamily="34" charset="-128"/>
              </a:rPr>
              <a:t>Surveillance basée sur</a:t>
            </a:r>
            <a:r>
              <a:rPr lang="fr-FR" altLang="en-US" b="0" baseline="0" dirty="0">
                <a:solidFill>
                  <a:srgbClr val="006600"/>
                </a:solidFill>
                <a:ea typeface="ＭＳ Ｐゴシック" pitchFamily="34" charset="-128"/>
              </a:rPr>
              <a:t> des événements</a:t>
            </a:r>
            <a:endParaRPr lang="fr-FR" altLang="en-US" b="0" i="1" dirty="0">
              <a:ea typeface="ＭＳ Ｐゴシック" pitchFamily="34" charset="-128"/>
            </a:endParaRPr>
          </a:p>
          <a:p>
            <a:pPr marL="171450" indent="-171450" eaLnBrk="1" hangingPunct="1">
              <a:spcBef>
                <a:spcPct val="0"/>
              </a:spcBef>
              <a:buFont typeface="Arial" panose="020B0604020202020204" pitchFamily="34" charset="0"/>
              <a:buChar char="•"/>
            </a:pPr>
            <a:r>
              <a:rPr lang="fr-FR" altLang="en-US" b="0" baseline="0" dirty="0">
                <a:ea typeface="ＭＳ Ｐゴシック" pitchFamily="34" charset="-128"/>
              </a:rPr>
              <a:t>Tient compte des notifications de cas provenant de sources officielles et non officielles, notamment les médias, les blogues, les membres de communauté, les rumeurs, etc.</a:t>
            </a:r>
          </a:p>
          <a:p>
            <a:pPr marL="171450" indent="-171450" eaLnBrk="1" hangingPunct="1">
              <a:spcBef>
                <a:spcPct val="0"/>
              </a:spcBef>
              <a:buFont typeface="Arial" panose="020B0604020202020204" pitchFamily="34" charset="0"/>
              <a:buChar char="•"/>
            </a:pPr>
            <a:r>
              <a:rPr lang="fr-FR" altLang="en-US" b="0" baseline="0" dirty="0">
                <a:ea typeface="ＭＳ Ｐゴシック" pitchFamily="34" charset="-128"/>
              </a:rPr>
              <a:t>Peut être plus rapide que la surveillance basée sur des indicateurs en raison des sources de notification non officielles</a:t>
            </a:r>
          </a:p>
          <a:p>
            <a:pPr marL="171450" indent="-171450" eaLnBrk="1" hangingPunct="1">
              <a:spcBef>
                <a:spcPct val="0"/>
              </a:spcBef>
              <a:buFont typeface="Arial" panose="020B0604020202020204" pitchFamily="34" charset="0"/>
              <a:buChar char="•"/>
            </a:pPr>
            <a:r>
              <a:rPr lang="fr-FR" altLang="en-US" b="0" baseline="0" dirty="0">
                <a:ea typeface="ＭＳ Ｐゴシック" pitchFamily="34" charset="-128"/>
              </a:rPr>
              <a:t>Du fait de la multiplicité des sources et formats de notification, les données ont peut de chance d’être normalisées et risquent d’être subjectives</a:t>
            </a:r>
            <a:endParaRPr lang="fr-FR" altLang="en-US" b="0" dirty="0">
              <a:ea typeface="ＭＳ Ｐゴシック" pitchFamily="34" charset="-128"/>
            </a:endParaRPr>
          </a:p>
          <a:p>
            <a:pPr defTabSz="914349">
              <a:spcBef>
                <a:spcPts val="0"/>
              </a:spcBef>
              <a:spcAft>
                <a:spcPts val="600"/>
              </a:spcAft>
              <a:defRPr/>
            </a:pPr>
            <a:endParaRPr lang="fr-FR" b="0" dirty="0"/>
          </a:p>
          <a:p>
            <a:pPr defTabSz="914349">
              <a:spcBef>
                <a:spcPts val="0"/>
              </a:spcBef>
              <a:spcAft>
                <a:spcPts val="600"/>
              </a:spcAft>
              <a:defRPr/>
            </a:pPr>
            <a:r>
              <a:rPr lang="fr-FR" b="1" dirty="0"/>
              <a:t>POSEZ</a:t>
            </a:r>
            <a:r>
              <a:rPr lang="fr-FR" b="1" baseline="0" dirty="0"/>
              <a:t> LA QUESTION SUIVANTE </a:t>
            </a:r>
            <a:r>
              <a:rPr lang="fr-FR" b="1" dirty="0"/>
              <a:t>:</a:t>
            </a:r>
          </a:p>
          <a:p>
            <a:pPr defTabSz="914349">
              <a:spcBef>
                <a:spcPts val="0"/>
              </a:spcBef>
              <a:spcAft>
                <a:spcPts val="600"/>
              </a:spcAft>
              <a:defRPr/>
            </a:pPr>
            <a:endParaRPr lang="fr-FR" b="1" baseline="0" dirty="0"/>
          </a:p>
          <a:p>
            <a:pPr defTabSz="914349">
              <a:spcBef>
                <a:spcPts val="0"/>
              </a:spcBef>
              <a:spcAft>
                <a:spcPts val="600"/>
              </a:spcAft>
              <a:defRPr/>
            </a:pPr>
            <a:r>
              <a:rPr lang="fr-FR" b="0" baseline="0" dirty="0"/>
              <a:t>Quand utiliseriez-vous un système de surveillance basé sur des indicateurs ou un système de surveillance basé sur des événements ?</a:t>
            </a:r>
          </a:p>
          <a:p>
            <a:pPr defTabSz="914349">
              <a:spcBef>
                <a:spcPts val="0"/>
              </a:spcBef>
              <a:spcAft>
                <a:spcPts val="600"/>
              </a:spcAft>
              <a:defRPr/>
            </a:pPr>
            <a:endParaRPr lang="fr-FR" b="0" baseline="0" dirty="0"/>
          </a:p>
          <a:p>
            <a:pPr marL="628650" marR="0" lvl="1" indent="-171450" algn="l" defTabSz="914349" rtl="0" eaLnBrk="0" fontAlgn="base" latinLnBrk="0" hangingPunct="0">
              <a:lnSpc>
                <a:spcPct val="100000"/>
              </a:lnSpc>
              <a:spcBef>
                <a:spcPts val="0"/>
              </a:spcBef>
              <a:spcAft>
                <a:spcPts val="600"/>
              </a:spcAft>
              <a:buClrTx/>
              <a:buSzTx/>
              <a:buFont typeface="Arial" panose="020B0604020202020204" pitchFamily="34" charset="0"/>
              <a:buChar char="•"/>
              <a:tabLst/>
              <a:defRPr/>
            </a:pPr>
            <a:r>
              <a:rPr lang="fr-FR" b="1" baseline="0" dirty="0"/>
              <a:t>RÉPONSE </a:t>
            </a:r>
            <a:r>
              <a:rPr lang="fr-FR" b="0" baseline="0" dirty="0"/>
              <a:t>: La surveillance basée sur des événements peut être utilisée n’importe où et s’avère particulièrement utile lorsque l’infrastructure de santé et les systèmes de surveillance existants ne sont pas entièrement opérationnels. Ce type de surveillance peut être en mesure de détecter des événements plus rapidement grâce à la prise en compte de sources non officielles et peut être utilisée en complément des systèmes de surveillance existants.</a:t>
            </a:r>
          </a:p>
          <a:p>
            <a:pPr defTabSz="914349">
              <a:spcBef>
                <a:spcPts val="0"/>
              </a:spcBef>
              <a:spcAft>
                <a:spcPts val="600"/>
              </a:spcAft>
              <a:defRPr/>
            </a:pPr>
            <a:endParaRPr lang="fr-FR" b="0" dirty="0"/>
          </a:p>
          <a:p>
            <a:pPr defTabSz="914349">
              <a:spcBef>
                <a:spcPts val="0"/>
              </a:spcBef>
              <a:spcAft>
                <a:spcPts val="600"/>
              </a:spcAft>
              <a:defRPr/>
            </a:pPr>
            <a:endParaRPr lang="fr-FR" b="1"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fr-FR" dirty="0"/>
          </a:p>
          <a:p>
            <a:r>
              <a:rPr lang="fr-FR" sz="1200" kern="1200" dirty="0">
                <a:solidFill>
                  <a:schemeClr val="tx1"/>
                </a:solidFill>
                <a:effectLst/>
                <a:latin typeface="Arial" pitchFamily="34" charset="0"/>
                <a:ea typeface="+mn-ea"/>
                <a:cs typeface="Arial" pitchFamily="34" charset="0"/>
              </a:rPr>
              <a:t> </a:t>
            </a:r>
          </a:p>
          <a:p>
            <a:pPr defTabSz="914349">
              <a:spcBef>
                <a:spcPts val="0"/>
              </a:spcBef>
              <a:spcAft>
                <a:spcPts val="600"/>
              </a:spcAft>
              <a:defRPr/>
            </a:pPr>
            <a:endParaRPr lang="fr-FR" b="1" dirty="0"/>
          </a:p>
          <a:p>
            <a:pPr defTabSz="914349">
              <a:spcBef>
                <a:spcPts val="0"/>
              </a:spcBef>
              <a:spcAft>
                <a:spcPts val="600"/>
              </a:spcAft>
              <a:defRPr/>
            </a:pPr>
            <a:endParaRPr lang="fr-FR" b="1" dirty="0"/>
          </a:p>
          <a:p>
            <a:pPr defTabSz="924916" eaLnBrk="1" hangingPunct="1">
              <a:spcBef>
                <a:spcPts val="0"/>
              </a:spcBef>
              <a:spcAft>
                <a:spcPts val="600"/>
              </a:spcAft>
              <a:defRPr/>
            </a:pPr>
            <a:r>
              <a:rPr lang="fr-FR" b="0" dirty="0"/>
              <a:t>Source </a:t>
            </a:r>
            <a:r>
              <a:rPr lang="fr-FR" b="0" dirty="0" err="1"/>
              <a:t>SBE</a:t>
            </a:r>
            <a:r>
              <a:rPr lang="fr-FR" b="0" dirty="0"/>
              <a:t> : </a:t>
            </a:r>
            <a:r>
              <a:rPr kumimoji="0" lang="fr-FR" sz="1200" b="0" i="0" u="none" strike="noStrike" kern="1200" cap="none" spc="0" normalizeH="0" baseline="0" noProof="0" dirty="0" err="1">
                <a:ln>
                  <a:noFill/>
                </a:ln>
                <a:solidFill>
                  <a:srgbClr val="4D4D4D"/>
                </a:solidFill>
                <a:effectLst/>
                <a:uLnTx/>
                <a:uFillTx/>
                <a:latin typeface="Arial" charset="0"/>
                <a:ea typeface="+mn-ea"/>
                <a:cs typeface="+mn-cs"/>
              </a:rPr>
              <a:t>IHR</a:t>
            </a:r>
            <a:r>
              <a:rPr kumimoji="0" lang="fr-FR" sz="1200" b="0" i="0" u="none" strike="noStrike" kern="1200" cap="none" spc="0" normalizeH="0" baseline="0" noProof="0" dirty="0">
                <a:ln>
                  <a:noFill/>
                </a:ln>
                <a:solidFill>
                  <a:srgbClr val="4D4D4D"/>
                </a:solidFill>
                <a:effectLst/>
                <a:uLnTx/>
                <a:uFillTx/>
                <a:latin typeface="Arial" charset="0"/>
                <a:ea typeface="+mn-ea"/>
                <a:cs typeface="+mn-cs"/>
              </a:rPr>
              <a:t> Monitoring Framework: </a:t>
            </a:r>
            <a:r>
              <a:rPr kumimoji="0" lang="fr-FR" sz="1200" b="0" i="0" u="none" strike="noStrike" kern="1200" cap="none" spc="0" normalizeH="0" baseline="0" noProof="0" dirty="0" err="1">
                <a:ln>
                  <a:noFill/>
                </a:ln>
                <a:solidFill>
                  <a:srgbClr val="4D4D4D"/>
                </a:solidFill>
                <a:effectLst/>
                <a:uLnTx/>
                <a:uFillTx/>
                <a:latin typeface="Arial" charset="0"/>
                <a:ea typeface="+mn-ea"/>
                <a:cs typeface="+mn-cs"/>
              </a:rPr>
              <a:t>Checklist</a:t>
            </a:r>
            <a:r>
              <a:rPr kumimoji="0" lang="fr-FR" sz="1200" b="0" i="0" u="none" strike="noStrike" kern="1200" cap="none" spc="0" normalizeH="0" baseline="0" noProof="0" dirty="0">
                <a:ln>
                  <a:noFill/>
                </a:ln>
                <a:solidFill>
                  <a:srgbClr val="4D4D4D"/>
                </a:solidFill>
                <a:effectLst/>
                <a:uLnTx/>
                <a:uFillTx/>
                <a:latin typeface="Arial" charset="0"/>
                <a:ea typeface="+mn-ea"/>
                <a:cs typeface="+mn-cs"/>
              </a:rPr>
              <a:t> and </a:t>
            </a:r>
            <a:r>
              <a:rPr kumimoji="0" lang="fr-FR" sz="1200" b="0" i="0" u="none" strike="noStrike" kern="1200" cap="none" spc="0" normalizeH="0" baseline="0" noProof="0" dirty="0" err="1">
                <a:ln>
                  <a:noFill/>
                </a:ln>
                <a:solidFill>
                  <a:srgbClr val="4D4D4D"/>
                </a:solidFill>
                <a:effectLst/>
                <a:uLnTx/>
                <a:uFillTx/>
                <a:latin typeface="Arial" charset="0"/>
                <a:ea typeface="+mn-ea"/>
                <a:cs typeface="+mn-cs"/>
              </a:rPr>
              <a:t>Indicators</a:t>
            </a:r>
            <a:r>
              <a:rPr kumimoji="0" lang="fr-FR" sz="1200" b="0" i="0" u="none" strike="noStrike" kern="1200" cap="none" spc="0" normalizeH="0" baseline="0" noProof="0" dirty="0">
                <a:ln>
                  <a:noFill/>
                </a:ln>
                <a:solidFill>
                  <a:srgbClr val="4D4D4D"/>
                </a:solidFill>
                <a:effectLst/>
                <a:uLnTx/>
                <a:uFillTx/>
                <a:latin typeface="Arial" charset="0"/>
                <a:ea typeface="+mn-ea"/>
                <a:cs typeface="+mn-cs"/>
              </a:rPr>
              <a:t> for Monitoring Progress in the </a:t>
            </a:r>
            <a:r>
              <a:rPr kumimoji="0" lang="fr-FR" sz="1200" b="0" i="0" u="none" strike="noStrike" kern="1200" cap="none" spc="0" normalizeH="0" baseline="0" noProof="0" dirty="0" err="1">
                <a:ln>
                  <a:noFill/>
                </a:ln>
                <a:solidFill>
                  <a:srgbClr val="4D4D4D"/>
                </a:solidFill>
                <a:effectLst/>
                <a:uLnTx/>
                <a:uFillTx/>
                <a:latin typeface="Arial" charset="0"/>
                <a:ea typeface="+mn-ea"/>
                <a:cs typeface="+mn-cs"/>
              </a:rPr>
              <a:t>Development</a:t>
            </a:r>
            <a:r>
              <a:rPr kumimoji="0" lang="fr-FR" sz="1200" b="0" i="0" u="none" strike="noStrike" kern="1200" cap="none" spc="0" normalizeH="0" baseline="0" noProof="0" dirty="0">
                <a:ln>
                  <a:noFill/>
                </a:ln>
                <a:solidFill>
                  <a:srgbClr val="4D4D4D"/>
                </a:solidFill>
                <a:effectLst/>
                <a:uLnTx/>
                <a:uFillTx/>
                <a:latin typeface="Arial" charset="0"/>
                <a:ea typeface="+mn-ea"/>
                <a:cs typeface="+mn-cs"/>
              </a:rPr>
              <a:t> of </a:t>
            </a:r>
            <a:r>
              <a:rPr kumimoji="0" lang="fr-FR" sz="1200" b="0" i="0" u="none" strike="noStrike" kern="1200" cap="none" spc="0" normalizeH="0" baseline="0" noProof="0" dirty="0" err="1">
                <a:ln>
                  <a:noFill/>
                </a:ln>
                <a:solidFill>
                  <a:srgbClr val="4D4D4D"/>
                </a:solidFill>
                <a:effectLst/>
                <a:uLnTx/>
                <a:uFillTx/>
                <a:latin typeface="Arial" charset="0"/>
                <a:ea typeface="+mn-ea"/>
                <a:cs typeface="+mn-cs"/>
              </a:rPr>
              <a:t>IHR</a:t>
            </a:r>
            <a:r>
              <a:rPr kumimoji="0" lang="fr-FR" sz="1200" b="0" i="0" u="none" strike="noStrike" kern="1200" cap="none" spc="0" normalizeH="0" baseline="0" noProof="0" dirty="0">
                <a:ln>
                  <a:noFill/>
                </a:ln>
                <a:solidFill>
                  <a:srgbClr val="4D4D4D"/>
                </a:solidFill>
                <a:effectLst/>
                <a:uLnTx/>
                <a:uFillTx/>
                <a:latin typeface="Arial" charset="0"/>
                <a:ea typeface="+mn-ea"/>
                <a:cs typeface="+mn-cs"/>
              </a:rPr>
              <a:t> </a:t>
            </a:r>
            <a:r>
              <a:rPr kumimoji="0" lang="fr-FR" sz="1200" b="0" i="0" u="none" strike="noStrike" kern="1200" cap="none" spc="0" normalizeH="0" baseline="0" noProof="0" dirty="0" err="1">
                <a:ln>
                  <a:noFill/>
                </a:ln>
                <a:solidFill>
                  <a:srgbClr val="4D4D4D"/>
                </a:solidFill>
                <a:effectLst/>
                <a:uLnTx/>
                <a:uFillTx/>
                <a:latin typeface="Arial" charset="0"/>
                <a:ea typeface="+mn-ea"/>
                <a:cs typeface="+mn-cs"/>
              </a:rPr>
              <a:t>Core</a:t>
            </a:r>
            <a:r>
              <a:rPr kumimoji="0" lang="fr-FR" sz="1200" b="0" i="0" u="none" strike="noStrike" kern="1200" cap="none" spc="0" normalizeH="0" baseline="0" noProof="0" dirty="0">
                <a:ln>
                  <a:noFill/>
                </a:ln>
                <a:solidFill>
                  <a:srgbClr val="4D4D4D"/>
                </a:solidFill>
                <a:effectLst/>
                <a:uLnTx/>
                <a:uFillTx/>
                <a:latin typeface="Arial" charset="0"/>
                <a:ea typeface="+mn-ea"/>
                <a:cs typeface="+mn-cs"/>
              </a:rPr>
              <a:t> </a:t>
            </a:r>
            <a:r>
              <a:rPr kumimoji="0" lang="fr-FR" sz="1200" b="0" i="0" u="none" strike="noStrike" kern="1200" cap="none" spc="0" normalizeH="0" baseline="0" noProof="0" dirty="0" err="1">
                <a:ln>
                  <a:noFill/>
                </a:ln>
                <a:solidFill>
                  <a:srgbClr val="4D4D4D"/>
                </a:solidFill>
                <a:effectLst/>
                <a:uLnTx/>
                <a:uFillTx/>
                <a:latin typeface="Arial" charset="0"/>
                <a:ea typeface="+mn-ea"/>
                <a:cs typeface="+mn-cs"/>
              </a:rPr>
              <a:t>Capacities</a:t>
            </a:r>
            <a:r>
              <a:rPr kumimoji="0" lang="fr-FR" sz="1200" b="0" i="0" u="none" strike="noStrike" kern="1200" cap="none" spc="0" normalizeH="0" baseline="0" noProof="0" dirty="0">
                <a:ln>
                  <a:noFill/>
                </a:ln>
                <a:solidFill>
                  <a:srgbClr val="4D4D4D"/>
                </a:solidFill>
                <a:effectLst/>
                <a:uLnTx/>
                <a:uFillTx/>
                <a:latin typeface="Arial" charset="0"/>
                <a:ea typeface="+mn-ea"/>
                <a:cs typeface="+mn-cs"/>
              </a:rPr>
              <a:t> in States Parties. </a:t>
            </a:r>
            <a:r>
              <a:rPr kumimoji="0" lang="fr-FR" sz="1200" b="0" i="0" u="none" strike="noStrike" kern="1200" cap="none" spc="0" normalizeH="0" baseline="0" noProof="0" dirty="0" err="1">
                <a:ln>
                  <a:noFill/>
                </a:ln>
                <a:solidFill>
                  <a:srgbClr val="4D4D4D"/>
                </a:solidFill>
                <a:effectLst/>
                <a:uLnTx/>
                <a:uFillTx/>
                <a:latin typeface="Arial" charset="0"/>
                <a:ea typeface="+mn-ea"/>
                <a:cs typeface="+mn-cs"/>
              </a:rPr>
              <a:t>WHO</a:t>
            </a:r>
            <a:r>
              <a:rPr kumimoji="0" lang="fr-FR" sz="1200" b="0" i="0" u="none" strike="noStrike" kern="1200" cap="none" spc="0" normalizeH="0" baseline="0" noProof="0" dirty="0">
                <a:ln>
                  <a:noFill/>
                </a:ln>
                <a:solidFill>
                  <a:srgbClr val="4D4D4D"/>
                </a:solidFill>
                <a:effectLst/>
                <a:uLnTx/>
                <a:uFillTx/>
                <a:latin typeface="Arial" charset="0"/>
                <a:ea typeface="+mn-ea"/>
                <a:cs typeface="+mn-cs"/>
              </a:rPr>
              <a:t> 2010</a:t>
            </a:r>
          </a:p>
          <a:p>
            <a:pPr defTabSz="924916" eaLnBrk="1" hangingPunct="1">
              <a:spcBef>
                <a:spcPts val="0"/>
              </a:spcBef>
              <a:spcAft>
                <a:spcPts val="600"/>
              </a:spcAft>
              <a:defRPr/>
            </a:pPr>
            <a:endParaRPr kumimoji="0" lang="fr-FR" sz="1200" b="0" i="0" u="none" strike="noStrike" kern="1200" cap="none" spc="0" normalizeH="0" baseline="0" noProof="0" dirty="0">
              <a:ln>
                <a:noFill/>
              </a:ln>
              <a:solidFill>
                <a:srgbClr val="4D4D4D"/>
              </a:solidFill>
              <a:effectLst/>
              <a:uLnTx/>
              <a:uFillTx/>
              <a:latin typeface="Arial" charset="0"/>
              <a:ea typeface="+mn-ea"/>
              <a:cs typeface="+mn-cs"/>
            </a:endParaRPr>
          </a:p>
          <a:p>
            <a:pPr defTabSz="914349">
              <a:spcBef>
                <a:spcPts val="0"/>
              </a:spcBef>
              <a:spcAft>
                <a:spcPts val="600"/>
              </a:spcAft>
              <a:defRPr/>
            </a:pPr>
            <a:endParaRPr lang="fr-FR" b="1" dirty="0"/>
          </a:p>
        </p:txBody>
      </p:sp>
    </p:spTree>
    <p:extLst>
      <p:ext uri="{BB962C8B-B14F-4D97-AF65-F5344CB8AC3E}">
        <p14:creationId xmlns:p14="http://schemas.microsoft.com/office/powerpoint/2010/main" val="7210967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Times New Roman" pitchFamily="18" charset="0"/>
                <a:cs typeface="Times New Roman" pitchFamily="18" charset="0"/>
              </a:defRPr>
            </a:lvl1pPr>
            <a:lvl2pPr marL="751494" indent="-289036" eaLnBrk="0" hangingPunct="0">
              <a:defRPr sz="2800">
                <a:solidFill>
                  <a:schemeClr val="tx1"/>
                </a:solidFill>
                <a:latin typeface="Times New Roman" pitchFamily="18" charset="0"/>
                <a:cs typeface="Times New Roman" pitchFamily="18" charset="0"/>
              </a:defRPr>
            </a:lvl2pPr>
            <a:lvl3pPr marL="1156145" indent="-231229" eaLnBrk="0" hangingPunct="0">
              <a:defRPr sz="2800">
                <a:solidFill>
                  <a:schemeClr val="tx1"/>
                </a:solidFill>
                <a:latin typeface="Times New Roman" pitchFamily="18" charset="0"/>
                <a:cs typeface="Times New Roman" pitchFamily="18" charset="0"/>
              </a:defRPr>
            </a:lvl3pPr>
            <a:lvl4pPr marL="1618602" indent="-231229" eaLnBrk="0" hangingPunct="0">
              <a:defRPr sz="2800">
                <a:solidFill>
                  <a:schemeClr val="tx1"/>
                </a:solidFill>
                <a:latin typeface="Times New Roman" pitchFamily="18" charset="0"/>
                <a:cs typeface="Times New Roman" pitchFamily="18" charset="0"/>
              </a:defRPr>
            </a:lvl4pPr>
            <a:lvl5pPr marL="2081060" indent="-231229" eaLnBrk="0" hangingPunct="0">
              <a:defRPr sz="2800">
                <a:solidFill>
                  <a:schemeClr val="tx1"/>
                </a:solidFill>
                <a:latin typeface="Times New Roman" pitchFamily="18" charset="0"/>
                <a:cs typeface="Times New Roman" pitchFamily="18" charset="0"/>
              </a:defRPr>
            </a:lvl5pPr>
            <a:lvl6pPr marL="2543518"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6pPr>
            <a:lvl7pPr marL="3005976"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7pPr>
            <a:lvl8pPr marL="3468434"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8pPr>
            <a:lvl9pPr marL="3930891"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9pPr>
          </a:lstStyle>
          <a:p>
            <a:pPr eaLnBrk="1" hangingPunct="1"/>
            <a:fld id="{E095AF32-1AD6-41F1-A68F-631C2218AC61}" type="slidenum">
              <a:rPr lang="en-US" sz="1200">
                <a:latin typeface="Arial" charset="0"/>
                <a:cs typeface="Arial" charset="0"/>
              </a:rPr>
              <a:pPr eaLnBrk="1" hangingPunct="1"/>
              <a:t>14</a:t>
            </a:fld>
            <a:endParaRPr lang="en-US" sz="1200" dirty="0">
              <a:latin typeface="Arial" charset="0"/>
              <a:cs typeface="Arial" charset="0"/>
            </a:endParaRPr>
          </a:p>
        </p:txBody>
      </p:sp>
      <p:sp>
        <p:nvSpPr>
          <p:cNvPr id="80899" name="Rectangle 2"/>
          <p:cNvSpPr>
            <a:spLocks noGrp="1" noRot="1" noChangeAspect="1" noChangeArrowheads="1" noTextEdit="1"/>
          </p:cNvSpPr>
          <p:nvPr>
            <p:ph type="sldImg"/>
          </p:nvPr>
        </p:nvSpPr>
        <p:spPr>
          <a:xfrm>
            <a:off x="92075" y="746125"/>
            <a:ext cx="6623050" cy="3725863"/>
          </a:xfrm>
          <a:ln/>
        </p:spPr>
      </p:sp>
      <p:sp>
        <p:nvSpPr>
          <p:cNvPr id="80900" name="Rectangle 3"/>
          <p:cNvSpPr>
            <a:spLocks noGrp="1" noChangeArrowheads="1"/>
          </p:cNvSpPr>
          <p:nvPr>
            <p:ph type="body" idx="1"/>
          </p:nvPr>
        </p:nvSpPr>
        <p:spPr>
          <a:xfrm>
            <a:off x="701041" y="4387138"/>
            <a:ext cx="5608320" cy="683215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50000"/>
              </a:spcBef>
            </a:pPr>
            <a:r>
              <a:rPr lang="fr-FR" altLang="en-US" b="0" baseline="0" dirty="0">
                <a:solidFill>
                  <a:srgbClr val="006600"/>
                </a:solidFill>
                <a:ea typeface="ＭＳ Ｐゴシック" pitchFamily="34" charset="-128"/>
              </a:rPr>
              <a:t>Surveillance sentinelle</a:t>
            </a:r>
          </a:p>
          <a:p>
            <a:pPr marL="171450" marR="0" lvl="0" indent="-171450" algn="l" defTabSz="914400" rtl="0" eaLnBrk="1" fontAlgn="base" latinLnBrk="0" hangingPunct="1">
              <a:lnSpc>
                <a:spcPct val="100000"/>
              </a:lnSpc>
              <a:spcBef>
                <a:spcPct val="50000"/>
              </a:spcBef>
              <a:spcAft>
                <a:spcPct val="0"/>
              </a:spcAft>
              <a:buClrTx/>
              <a:buSzTx/>
              <a:buFont typeface="Arial" panose="020B0604020202020204" pitchFamily="34" charset="0"/>
              <a:buChar char="•"/>
              <a:tabLst/>
              <a:defRPr/>
            </a:pPr>
            <a:r>
              <a:rPr lang="fr-FR" altLang="en-US" b="0" baseline="0" dirty="0">
                <a:solidFill>
                  <a:srgbClr val="006600"/>
                </a:solidFill>
                <a:ea typeface="ＭＳ Ｐゴシック" pitchFamily="34" charset="-128"/>
              </a:rPr>
              <a:t>Les événements sanitaires sont signalés par des professionnels de santé choisis pour représenter une région géographique ou un groupe de population déterminé.</a:t>
            </a:r>
          </a:p>
          <a:p>
            <a:pPr marL="171450" marR="0" lvl="0" indent="-171450" algn="l" defTabSz="914400" rtl="0" eaLnBrk="1" fontAlgn="base" latinLnBrk="0" hangingPunct="1">
              <a:lnSpc>
                <a:spcPct val="100000"/>
              </a:lnSpc>
              <a:spcBef>
                <a:spcPct val="50000"/>
              </a:spcBef>
              <a:spcAft>
                <a:spcPct val="0"/>
              </a:spcAft>
              <a:buClrTx/>
              <a:buSzTx/>
              <a:buFont typeface="Arial" panose="020B0604020202020204" pitchFamily="34" charset="0"/>
              <a:buChar char="•"/>
              <a:tabLst/>
              <a:defRPr/>
            </a:pPr>
            <a:r>
              <a:rPr lang="fr-FR" altLang="en-US" b="0" baseline="0" dirty="0">
                <a:solidFill>
                  <a:srgbClr val="006600"/>
                </a:solidFill>
                <a:ea typeface="ＭＳ Ｐゴシック" pitchFamily="34" charset="-128"/>
              </a:rPr>
              <a:t>Un plus petit nombre de déclarants permet une collecte de données plus complètes et plus détaillées à partir de chaque cas détecté.</a:t>
            </a:r>
          </a:p>
          <a:p>
            <a:pPr marL="171450" marR="0" lvl="0" indent="-171450" algn="l" defTabSz="914400" rtl="0" eaLnBrk="1" fontAlgn="base" latinLnBrk="0" hangingPunct="1">
              <a:lnSpc>
                <a:spcPct val="100000"/>
              </a:lnSpc>
              <a:spcBef>
                <a:spcPct val="50000"/>
              </a:spcBef>
              <a:spcAft>
                <a:spcPct val="0"/>
              </a:spcAft>
              <a:buClrTx/>
              <a:buSzTx/>
              <a:buFont typeface="Arial" panose="020B0604020202020204" pitchFamily="34" charset="0"/>
              <a:buChar char="•"/>
              <a:tabLst/>
              <a:defRPr/>
            </a:pPr>
            <a:r>
              <a:rPr lang="fr-FR" altLang="en-US" b="0" baseline="0" dirty="0">
                <a:solidFill>
                  <a:srgbClr val="006600"/>
                </a:solidFill>
                <a:ea typeface="ＭＳ Ｐゴシック" pitchFamily="34" charset="-128"/>
              </a:rPr>
              <a:t>Les cas à l’extérieur de la zone ou de la population représentée peuvent ne pas être détectés.</a:t>
            </a:r>
          </a:p>
          <a:p>
            <a:pPr defTabSz="924916" eaLnBrk="1" hangingPunct="1">
              <a:spcBef>
                <a:spcPts val="0"/>
              </a:spcBef>
              <a:spcAft>
                <a:spcPts val="600"/>
              </a:spcAft>
              <a:defRPr/>
            </a:pPr>
            <a:endParaRPr kumimoji="0" lang="fr-FR" sz="1200" b="0" i="0" u="none" strike="noStrike" kern="1200" cap="none" spc="0" normalizeH="0" baseline="0" noProof="0" dirty="0">
              <a:ln>
                <a:noFill/>
              </a:ln>
              <a:solidFill>
                <a:srgbClr val="4D4D4D"/>
              </a:solidFill>
              <a:effectLst/>
              <a:uLnTx/>
              <a:uFillTx/>
              <a:latin typeface="Arial" charset="0"/>
              <a:ea typeface="+mn-ea"/>
              <a:cs typeface="+mn-cs"/>
            </a:endParaRPr>
          </a:p>
          <a:p>
            <a:pPr marL="0" indent="0">
              <a:buFont typeface="Arial" panose="020B0604020202020204" pitchFamily="34" charset="0"/>
              <a:buNone/>
              <a:defRPr/>
            </a:pPr>
            <a:r>
              <a:rPr lang="fr-FR" sz="1200" baseline="0" dirty="0">
                <a:solidFill>
                  <a:schemeClr val="tx1"/>
                </a:solidFill>
              </a:rPr>
              <a:t>Surveillance à base communautaire</a:t>
            </a:r>
            <a:endParaRPr lang="fr-FR" sz="1200" dirty="0">
              <a:solidFill>
                <a:schemeClr val="tx1"/>
              </a:solidFill>
            </a:endParaRPr>
          </a:p>
          <a:p>
            <a:pPr marL="171450" indent="-171450">
              <a:buFont typeface="Arial" panose="020B0604020202020204" pitchFamily="34" charset="0"/>
              <a:buChar char="•"/>
              <a:defRPr/>
            </a:pPr>
            <a:r>
              <a:rPr lang="fr-FR" sz="1200" dirty="0">
                <a:solidFill>
                  <a:schemeClr val="tx1"/>
                </a:solidFill>
              </a:rPr>
              <a:t>Les mères sont souvent les agents de santé de premier niveau dans une famille, elles peuvent éduquer leurs communautés et aider à détecter les cas possibles ou probables très tôt.</a:t>
            </a:r>
          </a:p>
          <a:p>
            <a:pPr marL="171450" indent="-171450">
              <a:buFont typeface="Arial" panose="020B0604020202020204" pitchFamily="34" charset="0"/>
              <a:buChar char="•"/>
              <a:defRPr/>
            </a:pPr>
            <a:r>
              <a:rPr lang="fr-FR" sz="1200" dirty="0">
                <a:solidFill>
                  <a:schemeClr val="tx1"/>
                </a:solidFill>
              </a:rPr>
              <a:t>Les agents de santé communautaires peuvent être des enseignants, des agents de santé ou autres.  Ils peuvent faire de la sensibilisation, de la recherche de cas et de l’éducation en matière de santé.</a:t>
            </a:r>
          </a:p>
          <a:p>
            <a:pPr marL="171450" indent="-171450">
              <a:buFont typeface="Arial" panose="020B0604020202020204" pitchFamily="34" charset="0"/>
              <a:buChar char="•"/>
              <a:defRPr/>
            </a:pPr>
            <a:r>
              <a:rPr lang="fr-FR" sz="1200" dirty="0">
                <a:solidFill>
                  <a:schemeClr val="tx1"/>
                </a:solidFill>
              </a:rPr>
              <a:t>Les centres de santé avec l’aide des</a:t>
            </a:r>
            <a:r>
              <a:rPr lang="fr-FR" sz="1200" baseline="0" dirty="0">
                <a:solidFill>
                  <a:schemeClr val="tx1"/>
                </a:solidFill>
              </a:rPr>
              <a:t> </a:t>
            </a:r>
            <a:r>
              <a:rPr lang="fr-FR" sz="1200" dirty="0">
                <a:solidFill>
                  <a:schemeClr val="tx1"/>
                </a:solidFill>
              </a:rPr>
              <a:t>agents de santé communautaires peuvent étendre la portée des systèmes de surveillance traditionnels.</a:t>
            </a:r>
          </a:p>
          <a:p>
            <a:pPr marL="171450" indent="-171450">
              <a:buFont typeface="Arial" panose="020B0604020202020204" pitchFamily="34" charset="0"/>
              <a:buChar char="•"/>
              <a:defRPr/>
            </a:pPr>
            <a:r>
              <a:rPr lang="fr-FR" sz="1200" dirty="0">
                <a:solidFill>
                  <a:schemeClr val="tx1"/>
                </a:solidFill>
              </a:rPr>
              <a:t>Objectifs</a:t>
            </a:r>
            <a:r>
              <a:rPr lang="fr-FR" sz="1200" baseline="0" dirty="0">
                <a:solidFill>
                  <a:schemeClr val="tx1"/>
                </a:solidFill>
              </a:rPr>
              <a:t> </a:t>
            </a:r>
            <a:r>
              <a:rPr lang="fr-FR" sz="1200" dirty="0">
                <a:solidFill>
                  <a:schemeClr val="tx1"/>
                </a:solidFill>
              </a:rPr>
              <a:t>:</a:t>
            </a:r>
          </a:p>
          <a:p>
            <a:pPr marL="914400" indent="-457200">
              <a:buFont typeface="Courier New" panose="02070309020205020404" pitchFamily="49" charset="0"/>
              <a:buChar char="o"/>
            </a:pPr>
            <a:r>
              <a:rPr lang="fr-FR" altLang="en-US" sz="2000" dirty="0"/>
              <a:t>Identifier les cas et les événements importants en matière de santé publique</a:t>
            </a:r>
          </a:p>
          <a:p>
            <a:pPr marL="914400" indent="-457200">
              <a:buFont typeface="Courier New" panose="02070309020205020404" pitchFamily="49" charset="0"/>
              <a:buChar char="o"/>
            </a:pPr>
            <a:r>
              <a:rPr lang="fr-FR" altLang="en-US" sz="2000" dirty="0"/>
              <a:t>Signaler les cas, conditions ou événements suspects aux niveaux concernés</a:t>
            </a:r>
          </a:p>
          <a:p>
            <a:pPr marL="914400" indent="-457200">
              <a:buFont typeface="Courier New" panose="02070309020205020404" pitchFamily="49" charset="0"/>
              <a:buChar char="o"/>
            </a:pPr>
            <a:r>
              <a:rPr lang="fr-FR" altLang="en-US" sz="2000" dirty="0"/>
              <a:t>Aider les communautés à comprendre leur rôle lors de flambées épidémiques</a:t>
            </a:r>
          </a:p>
          <a:p>
            <a:pPr defTabSz="924916" eaLnBrk="1" hangingPunct="1">
              <a:spcBef>
                <a:spcPts val="0"/>
              </a:spcBef>
              <a:spcAft>
                <a:spcPts val="600"/>
              </a:spcAft>
              <a:defRPr/>
            </a:pPr>
            <a:endParaRPr kumimoji="0" lang="fr-FR" sz="1200" b="0" i="0" u="none" strike="noStrike" kern="1200" cap="none" spc="0" normalizeH="0" baseline="0" noProof="0" dirty="0">
              <a:ln>
                <a:noFill/>
              </a:ln>
              <a:solidFill>
                <a:srgbClr val="4D4D4D"/>
              </a:solidFill>
              <a:effectLst/>
              <a:uLnTx/>
              <a:uFillTx/>
              <a:latin typeface="Arial" charset="0"/>
              <a:ea typeface="+mn-ea"/>
              <a:cs typeface="+mn-cs"/>
            </a:endParaRPr>
          </a:p>
        </p:txBody>
      </p:sp>
    </p:spTree>
    <p:extLst>
      <p:ext uri="{BB962C8B-B14F-4D97-AF65-F5344CB8AC3E}">
        <p14:creationId xmlns:p14="http://schemas.microsoft.com/office/powerpoint/2010/main" val="30936427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Times New Roman" pitchFamily="18" charset="0"/>
                <a:cs typeface="Times New Roman" pitchFamily="18" charset="0"/>
              </a:defRPr>
            </a:lvl1pPr>
            <a:lvl2pPr marL="751494" indent="-289036" eaLnBrk="0" hangingPunct="0">
              <a:defRPr sz="2800">
                <a:solidFill>
                  <a:schemeClr val="tx1"/>
                </a:solidFill>
                <a:latin typeface="Times New Roman" pitchFamily="18" charset="0"/>
                <a:cs typeface="Times New Roman" pitchFamily="18" charset="0"/>
              </a:defRPr>
            </a:lvl2pPr>
            <a:lvl3pPr marL="1156145" indent="-231229" eaLnBrk="0" hangingPunct="0">
              <a:defRPr sz="2800">
                <a:solidFill>
                  <a:schemeClr val="tx1"/>
                </a:solidFill>
                <a:latin typeface="Times New Roman" pitchFamily="18" charset="0"/>
                <a:cs typeface="Times New Roman" pitchFamily="18" charset="0"/>
              </a:defRPr>
            </a:lvl3pPr>
            <a:lvl4pPr marL="1618602" indent="-231229" eaLnBrk="0" hangingPunct="0">
              <a:defRPr sz="2800">
                <a:solidFill>
                  <a:schemeClr val="tx1"/>
                </a:solidFill>
                <a:latin typeface="Times New Roman" pitchFamily="18" charset="0"/>
                <a:cs typeface="Times New Roman" pitchFamily="18" charset="0"/>
              </a:defRPr>
            </a:lvl4pPr>
            <a:lvl5pPr marL="2081060" indent="-231229" eaLnBrk="0" hangingPunct="0">
              <a:defRPr sz="2800">
                <a:solidFill>
                  <a:schemeClr val="tx1"/>
                </a:solidFill>
                <a:latin typeface="Times New Roman" pitchFamily="18" charset="0"/>
                <a:cs typeface="Times New Roman" pitchFamily="18" charset="0"/>
              </a:defRPr>
            </a:lvl5pPr>
            <a:lvl6pPr marL="2543518"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6pPr>
            <a:lvl7pPr marL="3005976"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7pPr>
            <a:lvl8pPr marL="3468434"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8pPr>
            <a:lvl9pPr marL="3930891"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9pPr>
          </a:lstStyle>
          <a:p>
            <a:pPr eaLnBrk="1" hangingPunct="1"/>
            <a:fld id="{E095AF32-1AD6-41F1-A68F-631C2218AC61}" type="slidenum">
              <a:rPr lang="en-US" sz="1200">
                <a:latin typeface="Arial" charset="0"/>
                <a:cs typeface="Arial" charset="0"/>
              </a:rPr>
              <a:pPr eaLnBrk="1" hangingPunct="1"/>
              <a:t>15</a:t>
            </a:fld>
            <a:endParaRPr lang="en-US" sz="1200" dirty="0">
              <a:latin typeface="Arial" charset="0"/>
              <a:cs typeface="Arial" charset="0"/>
            </a:endParaRPr>
          </a:p>
        </p:txBody>
      </p:sp>
      <p:sp>
        <p:nvSpPr>
          <p:cNvPr id="80899" name="Rectangle 2"/>
          <p:cNvSpPr>
            <a:spLocks noGrp="1" noRot="1" noChangeAspect="1" noChangeArrowheads="1" noTextEdit="1"/>
          </p:cNvSpPr>
          <p:nvPr>
            <p:ph type="sldImg"/>
          </p:nvPr>
        </p:nvSpPr>
        <p:spPr>
          <a:xfrm>
            <a:off x="92075" y="746125"/>
            <a:ext cx="6623050" cy="3725863"/>
          </a:xfrm>
          <a:ln/>
        </p:spPr>
      </p:sp>
      <p:sp>
        <p:nvSpPr>
          <p:cNvPr id="80900" name="Rectangle 3"/>
          <p:cNvSpPr>
            <a:spLocks noGrp="1" noChangeArrowheads="1"/>
          </p:cNvSpPr>
          <p:nvPr>
            <p:ph type="body" idx="1"/>
          </p:nvPr>
        </p:nvSpPr>
        <p:spPr>
          <a:xfrm>
            <a:off x="701041" y="4387138"/>
            <a:ext cx="5608320" cy="683215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24916" rtl="0" eaLnBrk="1" fontAlgn="base" latinLnBrk="0" hangingPunct="1">
              <a:lnSpc>
                <a:spcPct val="100000"/>
              </a:lnSpc>
              <a:spcBef>
                <a:spcPts val="0"/>
              </a:spcBef>
              <a:spcAft>
                <a:spcPts val="600"/>
              </a:spcAft>
              <a:buClrTx/>
              <a:buSzTx/>
              <a:buFontTx/>
              <a:buNone/>
              <a:tabLst/>
              <a:defRPr/>
            </a:pPr>
            <a:r>
              <a:rPr kumimoji="0" lang="fr-FR" sz="1200" b="0" i="0" u="none" strike="noStrike" kern="1200" cap="none" spc="0" normalizeH="0" baseline="0" noProof="0" dirty="0">
                <a:ln>
                  <a:noFill/>
                </a:ln>
                <a:solidFill>
                  <a:srgbClr val="4D4D4D"/>
                </a:solidFill>
                <a:effectLst/>
                <a:uLnTx/>
                <a:uFillTx/>
                <a:latin typeface="Arial" charset="0"/>
                <a:ea typeface="+mn-ea"/>
                <a:cs typeface="+mn-cs"/>
              </a:rPr>
              <a:t>Lors d’urgences, les membres de l’</a:t>
            </a:r>
            <a:r>
              <a:rPr kumimoji="0" lang="fr-FR" sz="1200" b="0" i="0" u="none" strike="noStrike" kern="1200" cap="none" spc="0" normalizeH="0" baseline="0" noProof="0" dirty="0" err="1">
                <a:ln>
                  <a:noFill/>
                </a:ln>
                <a:solidFill>
                  <a:srgbClr val="4D4D4D"/>
                </a:solidFill>
                <a:effectLst/>
                <a:uLnTx/>
                <a:uFillTx/>
                <a:latin typeface="Arial" charset="0"/>
                <a:ea typeface="+mn-ea"/>
                <a:cs typeface="+mn-cs"/>
              </a:rPr>
              <a:t>EIR</a:t>
            </a:r>
            <a:r>
              <a:rPr kumimoji="0" lang="fr-FR" sz="1200" b="0" i="0" u="none" strike="noStrike" kern="1200" cap="none" spc="0" normalizeH="0" baseline="0" noProof="0" dirty="0">
                <a:ln>
                  <a:noFill/>
                </a:ln>
                <a:solidFill>
                  <a:srgbClr val="4D4D4D"/>
                </a:solidFill>
                <a:effectLst/>
                <a:uLnTx/>
                <a:uFillTx/>
                <a:latin typeface="Arial" charset="0"/>
                <a:ea typeface="+mn-ea"/>
                <a:cs typeface="+mn-cs"/>
              </a:rPr>
              <a:t> peuvent être confrontés à des systèmes de surveillance qui diffèrent des systèmes de surveillance permanente plus traditionnels.</a:t>
            </a:r>
          </a:p>
          <a:p>
            <a:pPr defTabSz="924916" eaLnBrk="1" hangingPunct="1">
              <a:spcBef>
                <a:spcPts val="0"/>
              </a:spcBef>
              <a:spcAft>
                <a:spcPts val="600"/>
              </a:spcAft>
              <a:defRPr/>
            </a:pPr>
            <a:endParaRPr kumimoji="0" lang="fr-FR" sz="1200" b="0" i="0" u="none" strike="noStrike" kern="1200" cap="none" spc="0" normalizeH="0" baseline="0" noProof="0" dirty="0">
              <a:ln>
                <a:noFill/>
              </a:ln>
              <a:solidFill>
                <a:srgbClr val="4D4D4D"/>
              </a:solidFill>
              <a:effectLst/>
              <a:uLnTx/>
              <a:uFillTx/>
              <a:latin typeface="Arial" charset="0"/>
              <a:ea typeface="+mn-ea"/>
              <a:cs typeface="+mn-cs"/>
            </a:endParaRPr>
          </a:p>
          <a:p>
            <a:pPr defTabSz="924916" eaLnBrk="1" hangingPunct="1">
              <a:spcBef>
                <a:spcPts val="0"/>
              </a:spcBef>
              <a:spcAft>
                <a:spcPts val="600"/>
              </a:spcAft>
              <a:defRPr/>
            </a:pPr>
            <a:r>
              <a:rPr kumimoji="0" lang="fr-FR" sz="1200" b="0" i="0" u="none" strike="noStrike" kern="1200" cap="none" spc="0" normalizeH="0" baseline="0" noProof="0" dirty="0">
                <a:ln>
                  <a:noFill/>
                </a:ln>
                <a:solidFill>
                  <a:srgbClr val="4D4D4D"/>
                </a:solidFill>
                <a:effectLst/>
                <a:uLnTx/>
                <a:uFillTx/>
                <a:latin typeface="Arial" charset="0"/>
                <a:ea typeface="+mn-ea"/>
                <a:cs typeface="+mn-cs"/>
              </a:rPr>
              <a:t>Réseau d’alerte et d’intervention rapides</a:t>
            </a:r>
          </a:p>
          <a:p>
            <a:pPr marL="171450" indent="-171450" defTabSz="924916" eaLnBrk="1" hangingPunct="1">
              <a:spcBef>
                <a:spcPts val="0"/>
              </a:spcBef>
              <a:spcAft>
                <a:spcPts val="600"/>
              </a:spcAft>
              <a:buFont typeface="Arial" panose="020B0604020202020204" pitchFamily="34" charset="0"/>
              <a:buChar char="•"/>
              <a:defRPr/>
            </a:pPr>
            <a:r>
              <a:rPr lang="fr-FR" sz="2400" dirty="0">
                <a:solidFill>
                  <a:srgbClr val="10253F"/>
                </a:solidFill>
                <a:latin typeface="Arial" pitchFamily="34" charset="0"/>
                <a:cs typeface="Arial" pitchFamily="34" charset="0"/>
              </a:rPr>
              <a:t>Des</a:t>
            </a:r>
            <a:r>
              <a:rPr lang="fr-FR" sz="2400" baseline="0" dirty="0">
                <a:solidFill>
                  <a:srgbClr val="10253F"/>
                </a:solidFill>
                <a:latin typeface="Arial" pitchFamily="34" charset="0"/>
                <a:cs typeface="Arial" pitchFamily="34" charset="0"/>
              </a:rPr>
              <a:t> s</a:t>
            </a:r>
            <a:r>
              <a:rPr lang="fr-FR" sz="2400" dirty="0">
                <a:solidFill>
                  <a:srgbClr val="10253F"/>
                </a:solidFill>
                <a:latin typeface="Arial" pitchFamily="34" charset="0"/>
                <a:cs typeface="Arial" pitchFamily="34" charset="0"/>
              </a:rPr>
              <a:t>ystèmes de surveillance similaires ayant des noms différents existent et qui répondent aux mêmes objectifs. Ces systèmes sont :</a:t>
            </a:r>
          </a:p>
          <a:p>
            <a:pPr marL="800100" lvl="1" indent="-342900" fontAlgn="auto">
              <a:spcBef>
                <a:spcPct val="20000"/>
              </a:spcBef>
              <a:spcAft>
                <a:spcPts val="900"/>
              </a:spcAft>
              <a:buFont typeface="Arial" panose="020B0604020202020204" pitchFamily="34" charset="0"/>
              <a:buChar char="•"/>
            </a:pPr>
            <a:r>
              <a:rPr lang="fr-FR" sz="2000" dirty="0" err="1">
                <a:solidFill>
                  <a:srgbClr val="10253F"/>
                </a:solidFill>
                <a:latin typeface="Arial" pitchFamily="34" charset="0"/>
                <a:cs typeface="Arial" pitchFamily="34" charset="0"/>
              </a:rPr>
              <a:t>EWARS</a:t>
            </a:r>
            <a:r>
              <a:rPr lang="fr-FR" sz="2000" dirty="0">
                <a:solidFill>
                  <a:srgbClr val="10253F"/>
                </a:solidFill>
                <a:latin typeface="Arial" pitchFamily="34" charset="0"/>
                <a:cs typeface="Arial" pitchFamily="34" charset="0"/>
              </a:rPr>
              <a:t> :</a:t>
            </a:r>
            <a:r>
              <a:rPr lang="fr-FR" sz="2000" baseline="0" dirty="0">
                <a:solidFill>
                  <a:srgbClr val="10253F"/>
                </a:solidFill>
                <a:latin typeface="Arial" pitchFamily="34" charset="0"/>
                <a:cs typeface="Arial" pitchFamily="34" charset="0"/>
              </a:rPr>
              <a:t> Système d’alerte et d’intervention rapides</a:t>
            </a:r>
            <a:endParaRPr lang="fr-FR" sz="2000" dirty="0">
              <a:solidFill>
                <a:srgbClr val="10253F"/>
              </a:solidFill>
              <a:latin typeface="Arial" pitchFamily="34" charset="0"/>
              <a:cs typeface="Arial" pitchFamily="34" charset="0"/>
            </a:endParaRPr>
          </a:p>
          <a:p>
            <a:pPr marL="800100" lvl="1" indent="-342900" fontAlgn="auto">
              <a:spcBef>
                <a:spcPct val="20000"/>
              </a:spcBef>
              <a:spcAft>
                <a:spcPts val="900"/>
              </a:spcAft>
              <a:buFont typeface="Arial" panose="020B0604020202020204" pitchFamily="34" charset="0"/>
              <a:buChar char="•"/>
            </a:pPr>
            <a:r>
              <a:rPr lang="fr-FR" sz="2000" dirty="0" err="1">
                <a:solidFill>
                  <a:srgbClr val="10253F"/>
                </a:solidFill>
                <a:latin typeface="Arial" pitchFamily="34" charset="0"/>
                <a:cs typeface="Arial" pitchFamily="34" charset="0"/>
              </a:rPr>
              <a:t>DEWS</a:t>
            </a:r>
            <a:r>
              <a:rPr lang="fr-FR" sz="2000" dirty="0">
                <a:solidFill>
                  <a:srgbClr val="10253F"/>
                </a:solidFill>
                <a:latin typeface="Arial" pitchFamily="34" charset="0"/>
                <a:cs typeface="Arial" pitchFamily="34" charset="0"/>
              </a:rPr>
              <a:t> : Système</a:t>
            </a:r>
            <a:r>
              <a:rPr lang="fr-FR" sz="2000" baseline="0" dirty="0">
                <a:solidFill>
                  <a:srgbClr val="10253F"/>
                </a:solidFill>
                <a:latin typeface="Arial" pitchFamily="34" charset="0"/>
                <a:cs typeface="Arial" pitchFamily="34" charset="0"/>
              </a:rPr>
              <a:t> d’alerte rapide en cas de maladies</a:t>
            </a:r>
            <a:endParaRPr lang="fr-FR" sz="2000" dirty="0">
              <a:solidFill>
                <a:srgbClr val="10253F"/>
              </a:solidFill>
              <a:latin typeface="Arial" pitchFamily="34" charset="0"/>
              <a:cs typeface="Arial" pitchFamily="34" charset="0"/>
            </a:endParaRPr>
          </a:p>
          <a:p>
            <a:pPr marL="171450" indent="-171450" defTabSz="924916" eaLnBrk="1" hangingPunct="1">
              <a:spcBef>
                <a:spcPts val="0"/>
              </a:spcBef>
              <a:spcAft>
                <a:spcPts val="600"/>
              </a:spcAft>
              <a:buFont typeface="Arial" panose="020B0604020202020204" pitchFamily="34" charset="0"/>
              <a:buChar char="•"/>
              <a:defRPr/>
            </a:pPr>
            <a:r>
              <a:rPr kumimoji="0" lang="fr-FR" sz="1200" b="0" i="0" u="none" strike="noStrike" kern="1200" cap="none" spc="0" normalizeH="0" baseline="0" noProof="0" dirty="0">
                <a:ln>
                  <a:noFill/>
                </a:ln>
                <a:solidFill>
                  <a:srgbClr val="4D4D4D"/>
                </a:solidFill>
                <a:effectLst/>
                <a:uLnTx/>
                <a:uFillTx/>
                <a:latin typeface="Arial" charset="0"/>
                <a:ea typeface="+mn-ea"/>
                <a:cs typeface="+mn-cs"/>
              </a:rPr>
              <a:t>Source </a:t>
            </a:r>
            <a:r>
              <a:rPr kumimoji="0" lang="fr-FR" sz="1200" b="0" i="0" u="none" strike="noStrike" kern="1200" cap="none" spc="0" normalizeH="0" baseline="0" noProof="0" dirty="0" err="1">
                <a:ln>
                  <a:noFill/>
                </a:ln>
                <a:solidFill>
                  <a:srgbClr val="4D4D4D"/>
                </a:solidFill>
                <a:effectLst/>
                <a:uLnTx/>
                <a:uFillTx/>
                <a:latin typeface="Arial" charset="0"/>
                <a:ea typeface="+mn-ea"/>
                <a:cs typeface="+mn-cs"/>
              </a:rPr>
              <a:t>EWARN</a:t>
            </a:r>
            <a:r>
              <a:rPr kumimoji="0" lang="fr-FR" sz="1200" b="0" i="0" u="none" strike="noStrike" kern="1200" cap="none" spc="0" normalizeH="0" baseline="0" noProof="0" dirty="0">
                <a:ln>
                  <a:noFill/>
                </a:ln>
                <a:solidFill>
                  <a:srgbClr val="4D4D4D"/>
                </a:solidFill>
                <a:effectLst/>
                <a:uLnTx/>
                <a:uFillTx/>
                <a:latin typeface="Arial" charset="0"/>
                <a:ea typeface="+mn-ea"/>
                <a:cs typeface="+mn-cs"/>
              </a:rPr>
              <a:t> : </a:t>
            </a:r>
            <a:r>
              <a:rPr kumimoji="0" lang="fr-FR" sz="1200" b="0" i="0" u="none" strike="noStrike" kern="1200" cap="none" spc="0" normalizeH="0" baseline="0" noProof="0" dirty="0" err="1">
                <a:ln>
                  <a:noFill/>
                </a:ln>
                <a:solidFill>
                  <a:srgbClr val="4D4D4D"/>
                </a:solidFill>
                <a:effectLst/>
                <a:uLnTx/>
                <a:uFillTx/>
                <a:latin typeface="Arial" charset="0"/>
                <a:ea typeface="+mn-ea"/>
                <a:cs typeface="+mn-cs"/>
              </a:rPr>
              <a:t>Outbreak</a:t>
            </a:r>
            <a:r>
              <a:rPr kumimoji="0" lang="fr-FR" sz="1200" b="0" i="0" u="none" strike="noStrike" kern="1200" cap="none" spc="0" normalizeH="0" baseline="0" noProof="0" dirty="0">
                <a:ln>
                  <a:noFill/>
                </a:ln>
                <a:solidFill>
                  <a:srgbClr val="4D4D4D"/>
                </a:solidFill>
                <a:effectLst/>
                <a:uLnTx/>
                <a:uFillTx/>
                <a:latin typeface="Arial" charset="0"/>
                <a:ea typeface="+mn-ea"/>
                <a:cs typeface="+mn-cs"/>
              </a:rPr>
              <a:t> surveillance and </a:t>
            </a:r>
            <a:r>
              <a:rPr kumimoji="0" lang="fr-FR" sz="1200" b="0" i="0" u="none" strike="noStrike" kern="1200" cap="none" spc="0" normalizeH="0" baseline="0" noProof="0" dirty="0" err="1">
                <a:ln>
                  <a:noFill/>
                </a:ln>
                <a:solidFill>
                  <a:srgbClr val="4D4D4D"/>
                </a:solidFill>
                <a:effectLst/>
                <a:uLnTx/>
                <a:uFillTx/>
                <a:latin typeface="Arial" charset="0"/>
                <a:ea typeface="+mn-ea"/>
                <a:cs typeface="+mn-cs"/>
              </a:rPr>
              <a:t>response</a:t>
            </a:r>
            <a:r>
              <a:rPr kumimoji="0" lang="fr-FR" sz="1200" b="0" i="0" u="none" strike="noStrike" kern="1200" cap="none" spc="0" normalizeH="0" baseline="0" noProof="0" dirty="0">
                <a:ln>
                  <a:noFill/>
                </a:ln>
                <a:solidFill>
                  <a:srgbClr val="4D4D4D"/>
                </a:solidFill>
                <a:effectLst/>
                <a:uLnTx/>
                <a:uFillTx/>
                <a:latin typeface="Arial" charset="0"/>
                <a:ea typeface="+mn-ea"/>
                <a:cs typeface="+mn-cs"/>
              </a:rPr>
              <a:t> in </a:t>
            </a:r>
            <a:r>
              <a:rPr kumimoji="0" lang="fr-FR" sz="1200" b="0" i="0" u="none" strike="noStrike" kern="1200" cap="none" spc="0" normalizeH="0" baseline="0" noProof="0" dirty="0" err="1">
                <a:ln>
                  <a:noFill/>
                </a:ln>
                <a:solidFill>
                  <a:srgbClr val="4D4D4D"/>
                </a:solidFill>
                <a:effectLst/>
                <a:uLnTx/>
                <a:uFillTx/>
                <a:latin typeface="Arial" charset="0"/>
                <a:ea typeface="+mn-ea"/>
                <a:cs typeface="+mn-cs"/>
              </a:rPr>
              <a:t>humanitarian</a:t>
            </a:r>
            <a:r>
              <a:rPr kumimoji="0" lang="fr-FR" sz="1200" b="0" i="0" u="none" strike="noStrike" kern="1200" cap="none" spc="0" normalizeH="0" baseline="0" noProof="0" dirty="0">
                <a:ln>
                  <a:noFill/>
                </a:ln>
                <a:solidFill>
                  <a:srgbClr val="4D4D4D"/>
                </a:solidFill>
                <a:effectLst/>
                <a:uLnTx/>
                <a:uFillTx/>
                <a:latin typeface="Arial" charset="0"/>
                <a:ea typeface="+mn-ea"/>
                <a:cs typeface="+mn-cs"/>
              </a:rPr>
              <a:t> emergencies: </a:t>
            </a:r>
            <a:r>
              <a:rPr kumimoji="0" lang="fr-FR" sz="1200" b="0" i="0" u="none" strike="noStrike" kern="1200" cap="none" spc="0" normalizeH="0" baseline="0" noProof="0" dirty="0" err="1">
                <a:ln>
                  <a:noFill/>
                </a:ln>
                <a:solidFill>
                  <a:srgbClr val="4D4D4D"/>
                </a:solidFill>
                <a:effectLst/>
                <a:uLnTx/>
                <a:uFillTx/>
                <a:latin typeface="Arial" charset="0"/>
                <a:ea typeface="+mn-ea"/>
                <a:cs typeface="+mn-cs"/>
              </a:rPr>
              <a:t>WHO</a:t>
            </a:r>
            <a:r>
              <a:rPr kumimoji="0" lang="fr-FR" sz="1200" b="0" i="0" u="none" strike="noStrike" kern="1200" cap="none" spc="0" normalizeH="0" baseline="0" noProof="0" dirty="0">
                <a:ln>
                  <a:noFill/>
                </a:ln>
                <a:solidFill>
                  <a:srgbClr val="4D4D4D"/>
                </a:solidFill>
                <a:effectLst/>
                <a:uLnTx/>
                <a:uFillTx/>
                <a:latin typeface="Arial" charset="0"/>
                <a:ea typeface="+mn-ea"/>
                <a:cs typeface="+mn-cs"/>
              </a:rPr>
              <a:t> guidelines for </a:t>
            </a:r>
            <a:r>
              <a:rPr kumimoji="0" lang="fr-FR" sz="1200" b="0" i="0" u="none" strike="noStrike" kern="1200" cap="none" spc="0" normalizeH="0" baseline="0" noProof="0" dirty="0" err="1">
                <a:ln>
                  <a:noFill/>
                </a:ln>
                <a:solidFill>
                  <a:srgbClr val="4D4D4D"/>
                </a:solidFill>
                <a:effectLst/>
                <a:uLnTx/>
                <a:uFillTx/>
                <a:latin typeface="Arial" charset="0"/>
                <a:ea typeface="+mn-ea"/>
                <a:cs typeface="+mn-cs"/>
              </a:rPr>
              <a:t>EWARN</a:t>
            </a:r>
            <a:r>
              <a:rPr kumimoji="0" lang="fr-FR" sz="1200" b="0" i="0" u="none" strike="noStrike" kern="1200" cap="none" spc="0" normalizeH="0" baseline="0" noProof="0" dirty="0">
                <a:ln>
                  <a:noFill/>
                </a:ln>
                <a:solidFill>
                  <a:srgbClr val="4D4D4D"/>
                </a:solidFill>
                <a:effectLst/>
                <a:uLnTx/>
                <a:uFillTx/>
                <a:latin typeface="Arial" charset="0"/>
                <a:ea typeface="+mn-ea"/>
                <a:cs typeface="+mn-cs"/>
              </a:rPr>
              <a:t> </a:t>
            </a:r>
            <a:r>
              <a:rPr kumimoji="0" lang="fr-FR" sz="1200" b="0" i="0" u="none" strike="noStrike" kern="1200" cap="none" spc="0" normalizeH="0" baseline="0" noProof="0" dirty="0" err="1">
                <a:ln>
                  <a:noFill/>
                </a:ln>
                <a:solidFill>
                  <a:srgbClr val="4D4D4D"/>
                </a:solidFill>
                <a:effectLst/>
                <a:uLnTx/>
                <a:uFillTx/>
                <a:latin typeface="Arial" charset="0"/>
                <a:ea typeface="+mn-ea"/>
                <a:cs typeface="+mn-cs"/>
              </a:rPr>
              <a:t>implementation</a:t>
            </a:r>
            <a:r>
              <a:rPr kumimoji="0" lang="fr-FR" sz="1200" b="0" i="0" u="none" strike="noStrike" kern="1200" cap="none" spc="0" normalizeH="0" baseline="0" noProof="0" dirty="0">
                <a:ln>
                  <a:noFill/>
                </a:ln>
                <a:solidFill>
                  <a:srgbClr val="4D4D4D"/>
                </a:solidFill>
                <a:effectLst/>
                <a:uLnTx/>
                <a:uFillTx/>
                <a:latin typeface="Arial" charset="0"/>
                <a:ea typeface="+mn-ea"/>
                <a:cs typeface="+mn-cs"/>
              </a:rPr>
              <a:t>. http://www.who.int/diseasecontrol_emergencies/publications/who_hse_epr_dce_2012.1/en/</a:t>
            </a:r>
            <a:endParaRPr lang="fr-FR" b="0" dirty="0"/>
          </a:p>
          <a:p>
            <a:pPr defTabSz="924916" eaLnBrk="1" hangingPunct="1">
              <a:spcBef>
                <a:spcPts val="0"/>
              </a:spcBef>
              <a:spcAft>
                <a:spcPts val="600"/>
              </a:spcAft>
              <a:defRPr/>
            </a:pPr>
            <a:endParaRPr kumimoji="0" lang="fr-FR" sz="1200" b="0" i="0" u="none" strike="noStrike" kern="1200" cap="none" spc="0" normalizeH="0" baseline="0" noProof="0" dirty="0">
              <a:ln>
                <a:noFill/>
              </a:ln>
              <a:solidFill>
                <a:srgbClr val="4D4D4D"/>
              </a:solidFill>
              <a:effectLst/>
              <a:uLnTx/>
              <a:uFillTx/>
              <a:latin typeface="Arial" charset="0"/>
              <a:ea typeface="+mn-ea"/>
              <a:cs typeface="+mn-cs"/>
            </a:endParaRPr>
          </a:p>
          <a:p>
            <a:pPr defTabSz="924916" eaLnBrk="1" hangingPunct="1">
              <a:spcBef>
                <a:spcPts val="0"/>
              </a:spcBef>
              <a:spcAft>
                <a:spcPts val="600"/>
              </a:spcAft>
              <a:defRPr/>
            </a:pPr>
            <a:r>
              <a:rPr kumimoji="0" lang="fr-FR" sz="1200" b="0" i="0" u="none" strike="noStrike" kern="1200" cap="none" spc="0" normalizeH="0" baseline="0" noProof="0" dirty="0">
                <a:ln>
                  <a:noFill/>
                </a:ln>
                <a:solidFill>
                  <a:srgbClr val="4D4D4D"/>
                </a:solidFill>
                <a:effectLst/>
                <a:uLnTx/>
                <a:uFillTx/>
                <a:latin typeface="Arial" charset="0"/>
                <a:ea typeface="+mn-ea"/>
                <a:cs typeface="+mn-cs"/>
              </a:rPr>
              <a:t>Système d’information sanitaire </a:t>
            </a:r>
          </a:p>
          <a:p>
            <a:pPr marL="171450" indent="-171450" defTabSz="924916" eaLnBrk="1" hangingPunct="1">
              <a:spcBef>
                <a:spcPts val="0"/>
              </a:spcBef>
              <a:spcAft>
                <a:spcPts val="600"/>
              </a:spcAft>
              <a:buFont typeface="Arial" panose="020B0604020202020204" pitchFamily="34" charset="0"/>
              <a:buChar char="•"/>
              <a:defRPr/>
            </a:pPr>
            <a:r>
              <a:rPr kumimoji="0" lang="fr-FR" sz="1200" b="0" i="0" u="none" strike="noStrike" kern="1200" cap="none" spc="0" normalizeH="0" baseline="0" noProof="0" dirty="0">
                <a:ln>
                  <a:noFill/>
                </a:ln>
                <a:solidFill>
                  <a:srgbClr val="4D4D4D"/>
                </a:solidFill>
                <a:effectLst/>
                <a:uLnTx/>
                <a:uFillTx/>
                <a:latin typeface="Arial" charset="0"/>
                <a:ea typeface="+mn-ea"/>
                <a:cs typeface="+mn-cs"/>
              </a:rPr>
              <a:t>Une boîte à outils SIS a été élaborée par le </a:t>
            </a:r>
            <a:r>
              <a:rPr kumimoji="0" lang="fr-FR" sz="1200" b="0" i="0" u="none" strike="noStrike" kern="1200" cap="none" spc="0" normalizeH="0" baseline="0" noProof="0" dirty="0" err="1">
                <a:ln>
                  <a:noFill/>
                </a:ln>
                <a:solidFill>
                  <a:srgbClr val="4D4D4D"/>
                </a:solidFill>
                <a:effectLst/>
                <a:uLnTx/>
                <a:uFillTx/>
                <a:latin typeface="Arial" charset="0"/>
                <a:ea typeface="+mn-ea"/>
                <a:cs typeface="+mn-cs"/>
              </a:rPr>
              <a:t>Haut-Commissariat</a:t>
            </a:r>
            <a:r>
              <a:rPr kumimoji="0" lang="fr-FR" sz="1200" b="0" i="0" u="none" strike="noStrike" kern="1200" cap="none" spc="0" normalizeH="0" baseline="0" noProof="0" dirty="0">
                <a:ln>
                  <a:noFill/>
                </a:ln>
                <a:solidFill>
                  <a:srgbClr val="4D4D4D"/>
                </a:solidFill>
                <a:effectLst/>
                <a:uLnTx/>
                <a:uFillTx/>
                <a:latin typeface="Arial" charset="0"/>
                <a:ea typeface="+mn-ea"/>
                <a:cs typeface="+mn-cs"/>
              </a:rPr>
              <a:t> des Nations Unies pour les réfugiés (</a:t>
            </a:r>
            <a:r>
              <a:rPr kumimoji="0" lang="fr-FR" sz="1200" b="0" i="0" u="none" strike="noStrike" kern="1200" cap="none" spc="0" normalizeH="0" baseline="0" noProof="0" dirty="0" err="1">
                <a:ln>
                  <a:noFill/>
                </a:ln>
                <a:solidFill>
                  <a:srgbClr val="4D4D4D"/>
                </a:solidFill>
                <a:effectLst/>
                <a:uLnTx/>
                <a:uFillTx/>
                <a:latin typeface="Arial" charset="0"/>
                <a:ea typeface="+mn-ea"/>
                <a:cs typeface="+mn-cs"/>
              </a:rPr>
              <a:t>UNHCR</a:t>
            </a:r>
            <a:r>
              <a:rPr kumimoji="0" lang="fr-FR" sz="1200" b="0" i="0" u="none" strike="noStrike" kern="1200" cap="none" spc="0" normalizeH="0" baseline="0" noProof="0" dirty="0">
                <a:ln>
                  <a:noFill/>
                </a:ln>
                <a:solidFill>
                  <a:srgbClr val="4D4D4D"/>
                </a:solidFill>
                <a:effectLst/>
                <a:uLnTx/>
                <a:uFillTx/>
                <a:latin typeface="Arial" charset="0"/>
                <a:ea typeface="+mn-ea"/>
                <a:cs typeface="+mn-cs"/>
              </a:rPr>
              <a:t>)</a:t>
            </a:r>
          </a:p>
          <a:p>
            <a:pPr marL="171450" indent="-171450">
              <a:buFont typeface="Arial" panose="020B0604020202020204" pitchFamily="34" charset="0"/>
              <a:buChar char="•"/>
            </a:pPr>
            <a:r>
              <a:rPr kumimoji="0" lang="fr-FR" sz="1200" b="0" i="0" u="none" strike="noStrike" kern="1200" cap="none" spc="0" normalizeH="0" baseline="0" noProof="0" dirty="0">
                <a:ln>
                  <a:noFill/>
                </a:ln>
                <a:solidFill>
                  <a:srgbClr val="4D4D4D"/>
                </a:solidFill>
                <a:effectLst/>
                <a:uLnTx/>
                <a:uFillTx/>
                <a:latin typeface="Arial" charset="0"/>
                <a:ea typeface="+mn-ea"/>
                <a:cs typeface="+mn-cs"/>
              </a:rPr>
              <a:t>Source SIS : Boîte à outils relative au système d’information sanitaire </a:t>
            </a:r>
            <a:r>
              <a:rPr lang="fr-FR" dirty="0"/>
              <a:t>(SIS). Genève : </a:t>
            </a:r>
            <a:r>
              <a:rPr lang="fr-FR" dirty="0" err="1"/>
              <a:t>Haut-Commissariat</a:t>
            </a:r>
            <a:r>
              <a:rPr lang="fr-FR" dirty="0"/>
              <a:t> des Nations Unies pour les réfugiés ; 2010. Disponible</a:t>
            </a:r>
            <a:r>
              <a:rPr lang="fr-FR" baseline="0" dirty="0"/>
              <a:t> à l’adresse </a:t>
            </a:r>
            <a:r>
              <a:rPr lang="fr-FR" dirty="0"/>
              <a:t>: http://www.unhcr.org/fr/protection/health/4b5dc5ae9/boite-outils-systeme-dinformation-sanitaire-sis.html</a:t>
            </a:r>
            <a:r>
              <a:rPr lang="fr-FR" baseline="0" dirty="0"/>
              <a:t> </a:t>
            </a:r>
            <a:endParaRPr lang="fr-FR" dirty="0"/>
          </a:p>
        </p:txBody>
      </p:sp>
    </p:spTree>
    <p:extLst>
      <p:ext uri="{BB962C8B-B14F-4D97-AF65-F5344CB8AC3E}">
        <p14:creationId xmlns:p14="http://schemas.microsoft.com/office/powerpoint/2010/main" val="37671011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6" name="Shape 436"/>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437" name="Shape 437"/>
          <p:cNvSpPr>
            <a:spLocks noGrp="1"/>
          </p:cNvSpPr>
          <p:nvPr>
            <p:ph type="body" sz="quarter" idx="1"/>
          </p:nvPr>
        </p:nvSpPr>
        <p:spPr>
          <a:prstGeom prst="rect">
            <a:avLst/>
          </a:prstGeom>
        </p:spPr>
        <p:txBody>
          <a:bodyPr/>
          <a:lstStyle>
            <a:lvl1pPr defTabSz="924916">
              <a:spcBef>
                <a:spcPts val="600"/>
              </a:spcBef>
              <a:defRPr>
                <a:solidFill>
                  <a:srgbClr val="4D4D4D"/>
                </a:solidFill>
              </a:defRPr>
            </a:lvl1pPr>
          </a:lstStyle>
          <a:p>
            <a:r>
              <a:rPr dirty="0"/>
              <a:t>Both IBS and EBS can generate information to detect a public health event such as outbreaks</a:t>
            </a:r>
          </a:p>
        </p:txBody>
      </p:sp>
    </p:spTree>
    <p:extLst>
      <p:ext uri="{BB962C8B-B14F-4D97-AF65-F5344CB8AC3E}">
        <p14:creationId xmlns:p14="http://schemas.microsoft.com/office/powerpoint/2010/main" val="33746335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3050" cy="3725863"/>
          </a:xfrm>
        </p:spPr>
      </p:sp>
      <p:sp>
        <p:nvSpPr>
          <p:cNvPr id="3" name="Notes Placeholder 2"/>
          <p:cNvSpPr>
            <a:spLocks noGrp="1"/>
          </p:cNvSpPr>
          <p:nvPr>
            <p:ph type="body" idx="1"/>
          </p:nvPr>
        </p:nvSpPr>
        <p:spPr/>
        <p:txBody>
          <a:bodyPr/>
          <a:lstStyle/>
          <a:p>
            <a:r>
              <a:rPr lang="fr-FR" b="1" noProof="0" dirty="0"/>
              <a:t>LISEZ</a:t>
            </a:r>
            <a:r>
              <a:rPr lang="fr-FR" noProof="0" dirty="0"/>
              <a:t> les</a:t>
            </a:r>
            <a:r>
              <a:rPr lang="fr-FR" baseline="0" noProof="0" dirty="0"/>
              <a:t> principes clés</a:t>
            </a:r>
          </a:p>
          <a:p>
            <a:endParaRPr lang="en-US" baseline="0"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17</a:t>
            </a:fld>
            <a:endParaRPr lang="en-US" altLang="en-US"/>
          </a:p>
        </p:txBody>
      </p:sp>
    </p:spTree>
    <p:extLst>
      <p:ext uri="{BB962C8B-B14F-4D97-AF65-F5344CB8AC3E}">
        <p14:creationId xmlns:p14="http://schemas.microsoft.com/office/powerpoint/2010/main" val="21666426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Times New Roman" pitchFamily="18" charset="0"/>
                <a:cs typeface="Times New Roman" pitchFamily="18" charset="0"/>
              </a:defRPr>
            </a:lvl1pPr>
            <a:lvl2pPr marL="751494" indent="-289036" eaLnBrk="0" hangingPunct="0">
              <a:defRPr sz="2800">
                <a:solidFill>
                  <a:schemeClr val="tx1"/>
                </a:solidFill>
                <a:latin typeface="Times New Roman" pitchFamily="18" charset="0"/>
                <a:cs typeface="Times New Roman" pitchFamily="18" charset="0"/>
              </a:defRPr>
            </a:lvl2pPr>
            <a:lvl3pPr marL="1156145" indent="-231229" eaLnBrk="0" hangingPunct="0">
              <a:defRPr sz="2800">
                <a:solidFill>
                  <a:schemeClr val="tx1"/>
                </a:solidFill>
                <a:latin typeface="Times New Roman" pitchFamily="18" charset="0"/>
                <a:cs typeface="Times New Roman" pitchFamily="18" charset="0"/>
              </a:defRPr>
            </a:lvl3pPr>
            <a:lvl4pPr marL="1618602" indent="-231229" eaLnBrk="0" hangingPunct="0">
              <a:defRPr sz="2800">
                <a:solidFill>
                  <a:schemeClr val="tx1"/>
                </a:solidFill>
                <a:latin typeface="Times New Roman" pitchFamily="18" charset="0"/>
                <a:cs typeface="Times New Roman" pitchFamily="18" charset="0"/>
              </a:defRPr>
            </a:lvl4pPr>
            <a:lvl5pPr marL="2081060" indent="-231229" eaLnBrk="0" hangingPunct="0">
              <a:defRPr sz="2800">
                <a:solidFill>
                  <a:schemeClr val="tx1"/>
                </a:solidFill>
                <a:latin typeface="Times New Roman" pitchFamily="18" charset="0"/>
                <a:cs typeface="Times New Roman" pitchFamily="18" charset="0"/>
              </a:defRPr>
            </a:lvl5pPr>
            <a:lvl6pPr marL="2543518"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6pPr>
            <a:lvl7pPr marL="3005976"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7pPr>
            <a:lvl8pPr marL="3468434"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8pPr>
            <a:lvl9pPr marL="3930891"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9pPr>
          </a:lstStyle>
          <a:p>
            <a:pPr eaLnBrk="1" hangingPunct="1"/>
            <a:fld id="{2D3CBEC8-48CD-4134-8969-8BA7287A4C73}" type="slidenum">
              <a:rPr lang="en-US" sz="1200">
                <a:solidFill>
                  <a:prstClr val="black"/>
                </a:solidFill>
                <a:latin typeface="Arial" charset="0"/>
                <a:cs typeface="Arial" charset="0"/>
              </a:rPr>
              <a:pPr eaLnBrk="1" hangingPunct="1"/>
              <a:t>18</a:t>
            </a:fld>
            <a:endParaRPr lang="en-US" sz="1200" dirty="0">
              <a:solidFill>
                <a:prstClr val="black"/>
              </a:solidFill>
              <a:latin typeface="Arial" charset="0"/>
              <a:cs typeface="Arial" charset="0"/>
            </a:endParaRPr>
          </a:p>
        </p:txBody>
      </p:sp>
      <p:sp>
        <p:nvSpPr>
          <p:cNvPr id="113667" name="Rectangle 2"/>
          <p:cNvSpPr>
            <a:spLocks noGrp="1" noRot="1" noChangeAspect="1" noChangeArrowheads="1" noTextEdit="1"/>
          </p:cNvSpPr>
          <p:nvPr>
            <p:ph type="sldImg"/>
          </p:nvPr>
        </p:nvSpPr>
        <p:spPr>
          <a:xfrm>
            <a:off x="92075" y="746125"/>
            <a:ext cx="6623050" cy="3725863"/>
          </a:xfrm>
          <a:ln/>
        </p:spPr>
      </p:sp>
      <p:sp>
        <p:nvSpPr>
          <p:cNvPr id="113668" name="Rectangle 3"/>
          <p:cNvSpPr>
            <a:spLocks noGrp="1" noChangeArrowheads="1"/>
          </p:cNvSpPr>
          <p:nvPr>
            <p:ph type="body" idx="1"/>
          </p:nvPr>
        </p:nvSpPr>
        <p:spPr>
          <a:xfrm>
            <a:off x="701041" y="4387136"/>
            <a:ext cx="5608320" cy="779426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sz="1200" kern="1200" dirty="0">
                <a:solidFill>
                  <a:schemeClr val="tx1"/>
                </a:solidFill>
                <a:effectLst/>
                <a:latin typeface="Arial" pitchFamily="34" charset="0"/>
                <a:ea typeface="+mn-ea"/>
                <a:cs typeface="Arial" pitchFamily="34" charset="0"/>
              </a:rPr>
              <a:t>Dix caractéristiques clés doivent être prises en compte pour déterminer si un système de surveillance sera efficace. Cette diapositive décrit les cinq premières caractéristiques d’un système de surveillance efficace</a:t>
            </a:r>
            <a:r>
              <a:rPr lang="en-US" sz="1200" kern="1200" dirty="0">
                <a:solidFill>
                  <a:schemeClr val="tx1"/>
                </a:solidFill>
                <a:effectLst/>
                <a:latin typeface="Arial" pitchFamily="34" charset="0"/>
                <a:ea typeface="+mn-ea"/>
                <a:cs typeface="Arial" pitchFamily="34" charset="0"/>
              </a:rPr>
              <a:t>.</a:t>
            </a:r>
          </a:p>
          <a:p>
            <a:endParaRPr lang="en-US" sz="1200" kern="1200" dirty="0">
              <a:solidFill>
                <a:schemeClr val="tx1"/>
              </a:solidFill>
              <a:effectLst/>
              <a:latin typeface="Arial" pitchFamily="34" charset="0"/>
              <a:ea typeface="+mn-ea"/>
              <a:cs typeface="Arial" pitchFamily="34" charset="0"/>
            </a:endParaRPr>
          </a:p>
          <a:p>
            <a:pPr marL="171450" indent="-171450">
              <a:buFont typeface="Arial" panose="020B0604020202020204" pitchFamily="34" charset="0"/>
              <a:buChar char="•"/>
            </a:pPr>
            <a:r>
              <a:rPr lang="fr-FR" sz="1200" kern="1200" dirty="0">
                <a:solidFill>
                  <a:schemeClr val="tx1"/>
                </a:solidFill>
                <a:effectLst/>
                <a:latin typeface="Arial" pitchFamily="34" charset="0"/>
                <a:ea typeface="+mn-ea"/>
                <a:cs typeface="Arial" pitchFamily="34" charset="0"/>
              </a:rPr>
              <a:t>Utilité. </a:t>
            </a:r>
            <a:r>
              <a:rPr lang="fr-FR" sz="1200" b="0" noProof="0" dirty="0">
                <a:latin typeface="Century Gothic" panose="020B0502020202020204" pitchFamily="34" charset="0"/>
              </a:rPr>
              <a:t>Dans</a:t>
            </a:r>
            <a:r>
              <a:rPr lang="fr-FR" sz="1200" b="0" baseline="0" noProof="0" dirty="0">
                <a:latin typeface="Century Gothic" panose="020B0502020202020204" pitchFamily="34" charset="0"/>
              </a:rPr>
              <a:t> quelle mesure le système est-il utile pour répondre à ses objectifs </a:t>
            </a:r>
            <a:r>
              <a:rPr lang="fr-FR" sz="1200" kern="1200" dirty="0">
                <a:solidFill>
                  <a:schemeClr val="tx1"/>
                </a:solidFill>
                <a:effectLst/>
                <a:latin typeface="Arial" pitchFamily="34" charset="0"/>
                <a:ea typeface="+mn-ea"/>
                <a:cs typeface="Arial" pitchFamily="34" charset="0"/>
              </a:rPr>
              <a:t>?</a:t>
            </a:r>
          </a:p>
          <a:p>
            <a:pPr marL="171450" indent="-171450">
              <a:buFont typeface="Arial" panose="020B0604020202020204" pitchFamily="34" charset="0"/>
              <a:buChar char="•"/>
            </a:pPr>
            <a:r>
              <a:rPr lang="fr-FR" sz="1200" kern="1200" dirty="0">
                <a:solidFill>
                  <a:schemeClr val="tx1"/>
                </a:solidFill>
                <a:effectLst/>
                <a:latin typeface="Arial" pitchFamily="34" charset="0"/>
                <a:ea typeface="+mn-ea"/>
                <a:cs typeface="Arial" pitchFamily="34" charset="0"/>
              </a:rPr>
              <a:t>La</a:t>
            </a:r>
            <a:r>
              <a:rPr lang="fr-FR" sz="1200" kern="1200" baseline="0" dirty="0">
                <a:solidFill>
                  <a:schemeClr val="tx1"/>
                </a:solidFill>
                <a:effectLst/>
                <a:latin typeface="Arial" pitchFamily="34" charset="0"/>
                <a:ea typeface="+mn-ea"/>
                <a:cs typeface="Arial" pitchFamily="34" charset="0"/>
              </a:rPr>
              <a:t> qualité des données examine si les données sont fiables et si les champs des notifications reçues par le système sont précis et complets </a:t>
            </a:r>
            <a:r>
              <a:rPr lang="fr-FR" sz="1200" kern="1200" dirty="0">
                <a:solidFill>
                  <a:schemeClr val="tx1"/>
                </a:solidFill>
                <a:effectLst/>
                <a:latin typeface="Arial" pitchFamily="34" charset="0"/>
                <a:ea typeface="+mn-ea"/>
                <a:cs typeface="Arial" pitchFamily="34" charset="0"/>
              </a:rPr>
              <a:t>?</a:t>
            </a:r>
          </a:p>
          <a:p>
            <a:pPr marL="171450" indent="-171450">
              <a:buFont typeface="Arial" panose="020B0604020202020204" pitchFamily="34" charset="0"/>
              <a:buChar char="•"/>
            </a:pPr>
            <a:r>
              <a:rPr lang="fr-FR" sz="1200" kern="1200" dirty="0">
                <a:solidFill>
                  <a:schemeClr val="tx1"/>
                </a:solidFill>
                <a:effectLst/>
                <a:latin typeface="Arial" pitchFamily="34" charset="0"/>
                <a:ea typeface="+mn-ea"/>
                <a:cs typeface="Arial" pitchFamily="34" charset="0"/>
              </a:rPr>
              <a:t>Rapidité</a:t>
            </a:r>
            <a:r>
              <a:rPr lang="fr-FR" sz="1200" kern="1200" baseline="0" dirty="0">
                <a:solidFill>
                  <a:schemeClr val="tx1"/>
                </a:solidFill>
                <a:effectLst/>
                <a:latin typeface="Arial" pitchFamily="34" charset="0"/>
                <a:ea typeface="+mn-ea"/>
                <a:cs typeface="Arial" pitchFamily="34" charset="0"/>
              </a:rPr>
              <a:t> </a:t>
            </a:r>
            <a:r>
              <a:rPr lang="fr-FR" sz="1200" kern="1200" dirty="0">
                <a:solidFill>
                  <a:schemeClr val="tx1"/>
                </a:solidFill>
                <a:effectLst/>
                <a:latin typeface="Arial" pitchFamily="34" charset="0"/>
                <a:ea typeface="+mn-ea"/>
                <a:cs typeface="Arial" pitchFamily="34" charset="0"/>
              </a:rPr>
              <a:t>. Les</a:t>
            </a:r>
            <a:r>
              <a:rPr lang="fr-FR" sz="1200" kern="1200" baseline="0" dirty="0">
                <a:solidFill>
                  <a:schemeClr val="tx1"/>
                </a:solidFill>
                <a:effectLst/>
                <a:latin typeface="Arial" pitchFamily="34" charset="0"/>
                <a:ea typeface="+mn-ea"/>
                <a:cs typeface="Arial" pitchFamily="34" charset="0"/>
              </a:rPr>
              <a:t> notifications sont-elles reçues rapidement </a:t>
            </a:r>
            <a:r>
              <a:rPr lang="fr-FR" sz="1200" kern="1200" dirty="0">
                <a:solidFill>
                  <a:schemeClr val="tx1"/>
                </a:solidFill>
                <a:effectLst/>
                <a:latin typeface="Arial" pitchFamily="34" charset="0"/>
                <a:ea typeface="+mn-ea"/>
                <a:cs typeface="Arial" pitchFamily="34" charset="0"/>
              </a:rPr>
              <a:t>? La rapidité peut être importante pour certaines affections, mais peut l’être beaucoup moins pour d’autres. Vous aurez peut-être à signaler une maladie immédiatement pour mettre en œuvre des mesures de prévention et d’évitement de contacts. Pour certaines affections, comme l’obésité, un délai de déclaration plus long est acceptable.</a:t>
            </a:r>
          </a:p>
          <a:p>
            <a:pPr marL="171450" indent="-171450">
              <a:buFont typeface="Arial" panose="020B0604020202020204" pitchFamily="34" charset="0"/>
              <a:buChar char="•"/>
            </a:pPr>
            <a:r>
              <a:rPr lang="fr-FR" sz="1200" kern="1200" dirty="0">
                <a:solidFill>
                  <a:schemeClr val="tx1"/>
                </a:solidFill>
                <a:effectLst/>
                <a:latin typeface="Arial" pitchFamily="34" charset="0"/>
                <a:ea typeface="+mn-ea"/>
                <a:cs typeface="Arial" pitchFamily="34" charset="0"/>
              </a:rPr>
              <a:t>La flexibilité porte sur la rapidité avec laquelle le système peut s‘’dapter aux changements.</a:t>
            </a:r>
          </a:p>
          <a:p>
            <a:pPr marL="171450" indent="-171450">
              <a:buFont typeface="Arial" panose="020B0604020202020204" pitchFamily="34" charset="0"/>
              <a:buChar char="•"/>
            </a:pPr>
            <a:r>
              <a:rPr lang="fr-FR" sz="1200" kern="1200" dirty="0">
                <a:solidFill>
                  <a:schemeClr val="tx1"/>
                </a:solidFill>
                <a:effectLst/>
                <a:latin typeface="Arial" pitchFamily="34" charset="0"/>
                <a:ea typeface="+mn-ea"/>
                <a:cs typeface="Arial" pitchFamily="34" charset="0"/>
              </a:rPr>
              <a:t>La simplicité</a:t>
            </a:r>
            <a:r>
              <a:rPr lang="fr-FR" sz="1200" kern="1200" baseline="0" dirty="0">
                <a:solidFill>
                  <a:schemeClr val="tx1"/>
                </a:solidFill>
                <a:effectLst/>
                <a:latin typeface="Arial" pitchFamily="34" charset="0"/>
                <a:ea typeface="+mn-ea"/>
                <a:cs typeface="Arial" pitchFamily="34" charset="0"/>
              </a:rPr>
              <a:t> sert à </a:t>
            </a:r>
            <a:r>
              <a:rPr lang="fr-FR" sz="1200" kern="1200" dirty="0">
                <a:solidFill>
                  <a:schemeClr val="tx1"/>
                </a:solidFill>
                <a:effectLst/>
                <a:latin typeface="Arial" pitchFamily="34" charset="0"/>
                <a:ea typeface="+mn-ea"/>
                <a:cs typeface="Arial" pitchFamily="34" charset="0"/>
              </a:rPr>
              <a:t>déterminer si le système est facile à utiliser. </a:t>
            </a:r>
          </a:p>
          <a:p>
            <a:pPr marL="0" lvl="1" indent="0" defTabSz="924916" eaLnBrk="1" hangingPunct="1">
              <a:spcBef>
                <a:spcPts val="0"/>
              </a:spcBef>
              <a:spcAft>
                <a:spcPts val="600"/>
              </a:spcAft>
              <a:buFont typeface="Arial" pitchFamily="34" charset="0"/>
              <a:buNone/>
              <a:defRPr/>
            </a:pPr>
            <a:endParaRPr lang="fr-FR" dirty="0"/>
          </a:p>
        </p:txBody>
      </p:sp>
    </p:spTree>
    <p:extLst>
      <p:ext uri="{BB962C8B-B14F-4D97-AF65-F5344CB8AC3E}">
        <p14:creationId xmlns:p14="http://schemas.microsoft.com/office/powerpoint/2010/main" val="1055726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Times New Roman" pitchFamily="18" charset="0"/>
                <a:cs typeface="Times New Roman" pitchFamily="18" charset="0"/>
              </a:defRPr>
            </a:lvl1pPr>
            <a:lvl2pPr marL="751494" indent="-289036" eaLnBrk="0" hangingPunct="0">
              <a:defRPr sz="2800">
                <a:solidFill>
                  <a:schemeClr val="tx1"/>
                </a:solidFill>
                <a:latin typeface="Times New Roman" pitchFamily="18" charset="0"/>
                <a:cs typeface="Times New Roman" pitchFamily="18" charset="0"/>
              </a:defRPr>
            </a:lvl2pPr>
            <a:lvl3pPr marL="1156145" indent="-231229" eaLnBrk="0" hangingPunct="0">
              <a:defRPr sz="2800">
                <a:solidFill>
                  <a:schemeClr val="tx1"/>
                </a:solidFill>
                <a:latin typeface="Times New Roman" pitchFamily="18" charset="0"/>
                <a:cs typeface="Times New Roman" pitchFamily="18" charset="0"/>
              </a:defRPr>
            </a:lvl3pPr>
            <a:lvl4pPr marL="1618602" indent="-231229" eaLnBrk="0" hangingPunct="0">
              <a:defRPr sz="2800">
                <a:solidFill>
                  <a:schemeClr val="tx1"/>
                </a:solidFill>
                <a:latin typeface="Times New Roman" pitchFamily="18" charset="0"/>
                <a:cs typeface="Times New Roman" pitchFamily="18" charset="0"/>
              </a:defRPr>
            </a:lvl4pPr>
            <a:lvl5pPr marL="2081060" indent="-231229" eaLnBrk="0" hangingPunct="0">
              <a:defRPr sz="2800">
                <a:solidFill>
                  <a:schemeClr val="tx1"/>
                </a:solidFill>
                <a:latin typeface="Times New Roman" pitchFamily="18" charset="0"/>
                <a:cs typeface="Times New Roman" pitchFamily="18" charset="0"/>
              </a:defRPr>
            </a:lvl5pPr>
            <a:lvl6pPr marL="2543518"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6pPr>
            <a:lvl7pPr marL="3005976"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7pPr>
            <a:lvl8pPr marL="3468434"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8pPr>
            <a:lvl9pPr marL="3930891"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9pPr>
          </a:lstStyle>
          <a:p>
            <a:pPr eaLnBrk="1" hangingPunct="1"/>
            <a:fld id="{2D3CBEC8-48CD-4134-8969-8BA7287A4C73}" type="slidenum">
              <a:rPr lang="en-US" sz="1200">
                <a:solidFill>
                  <a:prstClr val="black"/>
                </a:solidFill>
                <a:latin typeface="Arial" charset="0"/>
                <a:cs typeface="Arial" charset="0"/>
              </a:rPr>
              <a:pPr eaLnBrk="1" hangingPunct="1"/>
              <a:t>19</a:t>
            </a:fld>
            <a:endParaRPr lang="en-US" sz="1200" dirty="0">
              <a:solidFill>
                <a:prstClr val="black"/>
              </a:solidFill>
              <a:latin typeface="Arial" charset="0"/>
              <a:cs typeface="Arial" charset="0"/>
            </a:endParaRPr>
          </a:p>
        </p:txBody>
      </p:sp>
      <p:sp>
        <p:nvSpPr>
          <p:cNvPr id="113667" name="Rectangle 2"/>
          <p:cNvSpPr>
            <a:spLocks noGrp="1" noRot="1" noChangeAspect="1" noChangeArrowheads="1" noTextEdit="1"/>
          </p:cNvSpPr>
          <p:nvPr>
            <p:ph type="sldImg"/>
          </p:nvPr>
        </p:nvSpPr>
        <p:spPr>
          <a:xfrm>
            <a:off x="388938" y="303213"/>
            <a:ext cx="6156325" cy="3463925"/>
          </a:xfrm>
          <a:ln/>
        </p:spPr>
      </p:sp>
      <p:sp>
        <p:nvSpPr>
          <p:cNvPr id="113668" name="Rectangle 3"/>
          <p:cNvSpPr>
            <a:spLocks noGrp="1" noChangeArrowheads="1"/>
          </p:cNvSpPr>
          <p:nvPr>
            <p:ph type="body" idx="1"/>
          </p:nvPr>
        </p:nvSpPr>
        <p:spPr>
          <a:xfrm>
            <a:off x="724896" y="3936350"/>
            <a:ext cx="5852159" cy="850744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lnSpc>
                <a:spcPct val="150000"/>
              </a:lnSpc>
              <a:buFont typeface="Arial" panose="020B0604020202020204" pitchFamily="34" charset="0"/>
              <a:buChar char="•"/>
            </a:pPr>
            <a:r>
              <a:rPr lang="fr-FR" sz="1200" b="0" kern="1200" noProof="0" dirty="0">
                <a:solidFill>
                  <a:schemeClr val="tx1"/>
                </a:solidFill>
                <a:effectLst/>
                <a:latin typeface="Arial" pitchFamily="34" charset="0"/>
                <a:ea typeface="+mn-ea"/>
                <a:cs typeface="Arial" pitchFamily="34" charset="0"/>
              </a:rPr>
              <a:t>La</a:t>
            </a:r>
            <a:r>
              <a:rPr lang="fr-FR" sz="1200" b="0" kern="1200" baseline="0" noProof="0" dirty="0">
                <a:solidFill>
                  <a:schemeClr val="tx1"/>
                </a:solidFill>
                <a:effectLst/>
                <a:latin typeface="Arial" pitchFamily="34" charset="0"/>
                <a:ea typeface="+mn-ea"/>
                <a:cs typeface="Arial" pitchFamily="34" charset="0"/>
              </a:rPr>
              <a:t> s</a:t>
            </a:r>
            <a:r>
              <a:rPr lang="fr-FR" sz="1200" b="0" kern="1200" noProof="0" dirty="0">
                <a:solidFill>
                  <a:schemeClr val="tx1"/>
                </a:solidFill>
                <a:effectLst/>
                <a:latin typeface="Arial" pitchFamily="34" charset="0"/>
                <a:ea typeface="+mn-ea"/>
                <a:cs typeface="Arial" pitchFamily="34" charset="0"/>
              </a:rPr>
              <a:t>tabilité</a:t>
            </a:r>
            <a:r>
              <a:rPr lang="fr-FR" sz="1200" b="0" kern="1200" baseline="0" noProof="0" dirty="0">
                <a:solidFill>
                  <a:schemeClr val="tx1"/>
                </a:solidFill>
                <a:effectLst/>
                <a:latin typeface="Arial" pitchFamily="34" charset="0"/>
                <a:ea typeface="+mn-ea"/>
                <a:cs typeface="Arial" pitchFamily="34" charset="0"/>
              </a:rPr>
              <a:t> est la caractéristique suivante</a:t>
            </a:r>
            <a:r>
              <a:rPr lang="fr-FR" sz="1200" b="0" kern="1200" noProof="0" dirty="0">
                <a:solidFill>
                  <a:schemeClr val="tx1"/>
                </a:solidFill>
                <a:effectLst/>
                <a:latin typeface="Arial" pitchFamily="34" charset="0"/>
                <a:ea typeface="+mn-ea"/>
                <a:cs typeface="Arial" pitchFamily="34" charset="0"/>
              </a:rPr>
              <a:t>. Le système de surveillance fonctionne-t-il</a:t>
            </a:r>
            <a:r>
              <a:rPr lang="fr-FR" sz="1200" b="0" kern="1200" baseline="0" noProof="0" dirty="0">
                <a:solidFill>
                  <a:schemeClr val="tx1"/>
                </a:solidFill>
                <a:effectLst/>
                <a:latin typeface="Arial" pitchFamily="34" charset="0"/>
                <a:ea typeface="+mn-ea"/>
                <a:cs typeface="Arial" pitchFamily="34" charset="0"/>
              </a:rPr>
              <a:t> bien ou est-il souvent sujet à des défaillances </a:t>
            </a:r>
            <a:r>
              <a:rPr lang="fr-FR" sz="1200" b="0" kern="1200" noProof="0" dirty="0">
                <a:solidFill>
                  <a:schemeClr val="tx1"/>
                </a:solidFill>
                <a:effectLst/>
                <a:latin typeface="Arial" pitchFamily="34" charset="0"/>
                <a:ea typeface="+mn-ea"/>
                <a:cs typeface="Arial" pitchFamily="34" charset="0"/>
              </a:rPr>
              <a:t>?</a:t>
            </a:r>
            <a:endParaRPr lang="fr-FR" sz="1100" b="0" kern="1200" noProof="0" dirty="0">
              <a:solidFill>
                <a:schemeClr val="tx1"/>
              </a:solidFill>
              <a:effectLst/>
              <a:latin typeface="Arial" pitchFamily="34" charset="0"/>
              <a:ea typeface="+mn-ea"/>
              <a:cs typeface="Arial" pitchFamily="34" charset="0"/>
            </a:endParaRPr>
          </a:p>
          <a:p>
            <a:pPr marL="171450" indent="-171450">
              <a:lnSpc>
                <a:spcPct val="150000"/>
              </a:lnSpc>
              <a:buFont typeface="Arial" panose="020B0604020202020204" pitchFamily="34" charset="0"/>
              <a:buChar char="•"/>
            </a:pPr>
            <a:r>
              <a:rPr lang="fr-FR" sz="1200" b="0" kern="1200" noProof="0" dirty="0">
                <a:solidFill>
                  <a:schemeClr val="tx1"/>
                </a:solidFill>
                <a:effectLst/>
                <a:latin typeface="Arial" pitchFamily="34" charset="0"/>
                <a:ea typeface="+mn-ea"/>
                <a:cs typeface="Arial" pitchFamily="34" charset="0"/>
              </a:rPr>
              <a:t>La</a:t>
            </a:r>
            <a:r>
              <a:rPr lang="fr-FR" sz="1200" b="0" kern="1200" baseline="0" noProof="0" dirty="0">
                <a:solidFill>
                  <a:schemeClr val="tx1"/>
                </a:solidFill>
                <a:effectLst/>
                <a:latin typeface="Arial" pitchFamily="34" charset="0"/>
                <a:ea typeface="+mn-ea"/>
                <a:cs typeface="Arial" pitchFamily="34" charset="0"/>
              </a:rPr>
              <a:t> sensibilité détermine si le système repère bien les cas concernés. Repère-t-il </a:t>
            </a:r>
            <a:r>
              <a:rPr lang="fr-FR" sz="1200" b="0" kern="1200" noProof="0" dirty="0">
                <a:solidFill>
                  <a:schemeClr val="tx1"/>
                </a:solidFill>
                <a:effectLst/>
                <a:latin typeface="Arial" pitchFamily="34" charset="0"/>
                <a:ea typeface="+mn-ea"/>
                <a:cs typeface="Arial" pitchFamily="34" charset="0"/>
              </a:rPr>
              <a:t>60 % ou</a:t>
            </a:r>
            <a:r>
              <a:rPr lang="fr-FR" sz="1200" b="0" kern="1200" baseline="0" noProof="0" dirty="0">
                <a:solidFill>
                  <a:schemeClr val="tx1"/>
                </a:solidFill>
                <a:effectLst/>
                <a:latin typeface="Arial" pitchFamily="34" charset="0"/>
                <a:ea typeface="+mn-ea"/>
                <a:cs typeface="Arial" pitchFamily="34" charset="0"/>
              </a:rPr>
              <a:t> 80 % des cas </a:t>
            </a:r>
            <a:r>
              <a:rPr lang="fr-FR" sz="1200" b="0" kern="1200" noProof="0" dirty="0">
                <a:solidFill>
                  <a:schemeClr val="tx1"/>
                </a:solidFill>
                <a:effectLst/>
                <a:latin typeface="Arial" pitchFamily="34" charset="0"/>
                <a:ea typeface="+mn-ea"/>
                <a:cs typeface="Arial" pitchFamily="34" charset="0"/>
              </a:rPr>
              <a:t>? Si vous avez un système qui ne capte que 60 % des cas au</a:t>
            </a:r>
            <a:r>
              <a:rPr lang="fr-FR" sz="1200" b="0" kern="1200" baseline="0" noProof="0" dirty="0">
                <a:solidFill>
                  <a:schemeClr val="tx1"/>
                </a:solidFill>
                <a:effectLst/>
                <a:latin typeface="Arial" pitchFamily="34" charset="0"/>
                <a:ea typeface="+mn-ea"/>
                <a:cs typeface="Arial" pitchFamily="34" charset="0"/>
              </a:rPr>
              <a:t> lieu des</a:t>
            </a:r>
            <a:r>
              <a:rPr lang="fr-FR" sz="1200" b="0" kern="1200" noProof="0" dirty="0">
                <a:solidFill>
                  <a:schemeClr val="tx1"/>
                </a:solidFill>
                <a:effectLst/>
                <a:latin typeface="Arial" pitchFamily="34" charset="0"/>
                <a:ea typeface="+mn-ea"/>
                <a:cs typeface="Arial" pitchFamily="34" charset="0"/>
              </a:rPr>
              <a:t> 80 % nécessaires, il se peut qu’il ne soit pas assez efficace pour cette affection ou situation.</a:t>
            </a:r>
          </a:p>
          <a:p>
            <a:pPr marL="628650" lvl="1" indent="-171450">
              <a:lnSpc>
                <a:spcPct val="150000"/>
              </a:lnSpc>
              <a:buFont typeface="Arial" panose="020B0604020202020204" pitchFamily="34" charset="0"/>
              <a:buChar char="•"/>
            </a:pPr>
            <a:r>
              <a:rPr lang="fr-FR" sz="1100" b="0" kern="1200" noProof="0" dirty="0">
                <a:solidFill>
                  <a:schemeClr val="tx1"/>
                </a:solidFill>
                <a:effectLst/>
                <a:latin typeface="Arial" pitchFamily="34" charset="0"/>
                <a:ea typeface="+mn-ea"/>
                <a:cs typeface="Arial" pitchFamily="34" charset="0"/>
              </a:rPr>
              <a:t>Sensibilité </a:t>
            </a:r>
            <a:r>
              <a:rPr lang="fr-FR" sz="1100" b="0" kern="1200" baseline="0" noProof="0" dirty="0">
                <a:solidFill>
                  <a:schemeClr val="tx1"/>
                </a:solidFill>
                <a:effectLst/>
                <a:latin typeface="Arial" pitchFamily="34" charset="0"/>
                <a:ea typeface="+mn-ea"/>
                <a:cs typeface="Arial" pitchFamily="34" charset="0"/>
              </a:rPr>
              <a:t>= nombre de cas atteints de la malade correctement détectés / Nombre total de cas atteints de la maladie</a:t>
            </a:r>
            <a:endParaRPr lang="fr-FR" sz="1100" b="0" kern="1200" noProof="0" dirty="0">
              <a:solidFill>
                <a:schemeClr val="tx1"/>
              </a:solidFill>
              <a:effectLst/>
              <a:latin typeface="Arial" pitchFamily="34" charset="0"/>
              <a:ea typeface="+mn-ea"/>
              <a:cs typeface="Arial" pitchFamily="34" charset="0"/>
            </a:endParaRPr>
          </a:p>
          <a:p>
            <a:pPr marL="171450" indent="-171450">
              <a:lnSpc>
                <a:spcPct val="150000"/>
              </a:lnSpc>
              <a:buFont typeface="Arial" panose="020B0604020202020204" pitchFamily="34" charset="0"/>
              <a:buChar char="•"/>
            </a:pPr>
            <a:r>
              <a:rPr lang="fr-FR" sz="1200" b="0" kern="1200" noProof="0" dirty="0">
                <a:solidFill>
                  <a:schemeClr val="tx1"/>
                </a:solidFill>
                <a:effectLst/>
                <a:latin typeface="Arial" pitchFamily="34" charset="0"/>
                <a:ea typeface="+mn-ea"/>
                <a:cs typeface="Arial" pitchFamily="34" charset="0"/>
              </a:rPr>
              <a:t>La</a:t>
            </a:r>
            <a:r>
              <a:rPr lang="fr-FR" sz="1200" b="0" kern="1200" baseline="0" noProof="0" dirty="0">
                <a:solidFill>
                  <a:schemeClr val="tx1"/>
                </a:solidFill>
                <a:effectLst/>
                <a:latin typeface="Arial" pitchFamily="34" charset="0"/>
                <a:ea typeface="+mn-ea"/>
                <a:cs typeface="Arial" pitchFamily="34" charset="0"/>
              </a:rPr>
              <a:t> caractéristique suivante est la valeur prédictive positive</a:t>
            </a:r>
            <a:r>
              <a:rPr lang="fr-FR" sz="1200" b="0" kern="1200" noProof="0" dirty="0">
                <a:solidFill>
                  <a:schemeClr val="tx1"/>
                </a:solidFill>
                <a:effectLst/>
                <a:latin typeface="Arial" pitchFamily="34" charset="0"/>
                <a:ea typeface="+mn-ea"/>
                <a:cs typeface="Arial" pitchFamily="34" charset="0"/>
              </a:rPr>
              <a:t>. Quelle</a:t>
            </a:r>
            <a:r>
              <a:rPr lang="fr-FR" sz="1200" b="0" kern="1200" baseline="0" noProof="0" dirty="0">
                <a:solidFill>
                  <a:schemeClr val="tx1"/>
                </a:solidFill>
                <a:effectLst/>
                <a:latin typeface="Arial" pitchFamily="34" charset="0"/>
                <a:ea typeface="+mn-ea"/>
                <a:cs typeface="Arial" pitchFamily="34" charset="0"/>
              </a:rPr>
              <a:t> part des cas signalés sont de vrais cas qui répondent aux critères nécessaires </a:t>
            </a:r>
            <a:r>
              <a:rPr lang="fr-FR" sz="1200" b="0" kern="1200" noProof="0" dirty="0">
                <a:solidFill>
                  <a:schemeClr val="tx1"/>
                </a:solidFill>
                <a:effectLst/>
                <a:latin typeface="Arial" pitchFamily="34" charset="0"/>
                <a:ea typeface="+mn-ea"/>
                <a:cs typeface="Arial" pitchFamily="34" charset="0"/>
              </a:rPr>
              <a:t>— c’est-à-dire, combien</a:t>
            </a:r>
            <a:r>
              <a:rPr lang="fr-FR" sz="1200" b="0" kern="1200" baseline="0" noProof="0" dirty="0">
                <a:solidFill>
                  <a:schemeClr val="tx1"/>
                </a:solidFill>
                <a:effectLst/>
                <a:latin typeface="Arial" pitchFamily="34" charset="0"/>
                <a:ea typeface="+mn-ea"/>
                <a:cs typeface="Arial" pitchFamily="34" charset="0"/>
              </a:rPr>
              <a:t> de cas signalés correspondent à la définition de cas </a:t>
            </a:r>
            <a:r>
              <a:rPr lang="fr-FR" sz="1200" b="0" kern="1200" noProof="0" dirty="0">
                <a:solidFill>
                  <a:schemeClr val="tx1"/>
                </a:solidFill>
                <a:effectLst/>
                <a:latin typeface="Arial" pitchFamily="34" charset="0"/>
                <a:ea typeface="+mn-ea"/>
                <a:cs typeface="Arial" pitchFamily="34" charset="0"/>
              </a:rPr>
              <a:t>?</a:t>
            </a:r>
          </a:p>
          <a:p>
            <a:pPr marL="628650" lvl="1" indent="-171450">
              <a:lnSpc>
                <a:spcPct val="150000"/>
              </a:lnSpc>
              <a:buFont typeface="Arial" panose="020B0604020202020204" pitchFamily="34" charset="0"/>
              <a:buChar char="•"/>
            </a:pPr>
            <a:r>
              <a:rPr lang="fr-FR" sz="1100" b="0" kern="1200" noProof="0" dirty="0">
                <a:solidFill>
                  <a:schemeClr val="tx1"/>
                </a:solidFill>
                <a:effectLst/>
                <a:latin typeface="Arial" pitchFamily="34" charset="0"/>
                <a:ea typeface="+mn-ea"/>
                <a:cs typeface="Arial" pitchFamily="34" charset="0"/>
              </a:rPr>
              <a:t>Valeur prédictive positive = </a:t>
            </a:r>
            <a:r>
              <a:rPr lang="fr-FR" sz="1100" b="0" kern="1200" baseline="0" noProof="0" dirty="0">
                <a:solidFill>
                  <a:schemeClr val="tx1"/>
                </a:solidFill>
                <a:effectLst/>
                <a:latin typeface="Arial" pitchFamily="34" charset="0"/>
                <a:ea typeface="+mn-ea"/>
                <a:cs typeface="Arial" pitchFamily="34" charset="0"/>
              </a:rPr>
              <a:t>nombre de cas atteints de la malade correctement détectés / Nombre total de cas détectés par la surveillance</a:t>
            </a:r>
            <a:endParaRPr lang="fr-FR" sz="1100" b="0" kern="1200" noProof="0" dirty="0">
              <a:solidFill>
                <a:schemeClr val="tx1"/>
              </a:solidFill>
              <a:effectLst/>
              <a:latin typeface="Arial" pitchFamily="34" charset="0"/>
              <a:ea typeface="+mn-ea"/>
              <a:cs typeface="Arial" pitchFamily="34" charset="0"/>
            </a:endParaRPr>
          </a:p>
          <a:p>
            <a:pPr marL="171450" indent="-171450">
              <a:lnSpc>
                <a:spcPct val="150000"/>
              </a:lnSpc>
              <a:buFont typeface="Arial" panose="020B0604020202020204" pitchFamily="34" charset="0"/>
              <a:buChar char="•"/>
            </a:pPr>
            <a:r>
              <a:rPr lang="fr-FR" sz="1200" b="0" kern="1200" noProof="0" dirty="0">
                <a:solidFill>
                  <a:schemeClr val="tx1"/>
                </a:solidFill>
                <a:effectLst/>
                <a:latin typeface="Arial" pitchFamily="34" charset="0"/>
                <a:ea typeface="+mn-ea"/>
                <a:cs typeface="Arial" pitchFamily="34" charset="0"/>
              </a:rPr>
              <a:t>La représentativité détermine si</a:t>
            </a:r>
            <a:r>
              <a:rPr lang="fr-FR" sz="1200" b="0" kern="1200" baseline="0" noProof="0" dirty="0">
                <a:solidFill>
                  <a:schemeClr val="tx1"/>
                </a:solidFill>
                <a:effectLst/>
                <a:latin typeface="Arial" pitchFamily="34" charset="0"/>
                <a:ea typeface="+mn-ea"/>
                <a:cs typeface="Arial" pitchFamily="34" charset="0"/>
              </a:rPr>
              <a:t> le système représente convenablement la population concernée</a:t>
            </a:r>
            <a:r>
              <a:rPr lang="fr-FR" sz="1200" b="0" kern="1200" noProof="0" dirty="0">
                <a:solidFill>
                  <a:schemeClr val="tx1"/>
                </a:solidFill>
                <a:effectLst/>
                <a:latin typeface="Arial" pitchFamily="34" charset="0"/>
                <a:ea typeface="+mn-ea"/>
                <a:cs typeface="Arial" pitchFamily="34" charset="0"/>
              </a:rPr>
              <a:t>. Est-ce qu’il identifie des événements seulement chez certains groupes, ou détecte-t-il</a:t>
            </a:r>
            <a:r>
              <a:rPr lang="fr-FR" sz="1200" b="0" kern="1200" baseline="0" noProof="0" dirty="0">
                <a:solidFill>
                  <a:schemeClr val="tx1"/>
                </a:solidFill>
                <a:effectLst/>
                <a:latin typeface="Arial" pitchFamily="34" charset="0"/>
                <a:ea typeface="+mn-ea"/>
                <a:cs typeface="Arial" pitchFamily="34" charset="0"/>
              </a:rPr>
              <a:t> de façon précise les événements pour toute la population cible </a:t>
            </a:r>
            <a:r>
              <a:rPr lang="fr-FR" sz="1200" b="0" kern="1200" noProof="0" dirty="0">
                <a:solidFill>
                  <a:schemeClr val="tx1"/>
                </a:solidFill>
                <a:effectLst/>
                <a:latin typeface="Arial" pitchFamily="34" charset="0"/>
                <a:ea typeface="+mn-ea"/>
                <a:cs typeface="Arial" pitchFamily="34" charset="0"/>
              </a:rPr>
              <a:t>?</a:t>
            </a:r>
            <a:endParaRPr lang="fr-FR" sz="1100" b="0" kern="1200" noProof="0" dirty="0">
              <a:solidFill>
                <a:schemeClr val="tx1"/>
              </a:solidFill>
              <a:effectLst/>
              <a:latin typeface="Arial" pitchFamily="34" charset="0"/>
              <a:ea typeface="+mn-ea"/>
              <a:cs typeface="Arial" pitchFamily="34" charset="0"/>
            </a:endParaRPr>
          </a:p>
          <a:p>
            <a:pPr marL="171450" indent="-171450">
              <a:lnSpc>
                <a:spcPct val="150000"/>
              </a:lnSpc>
              <a:buFont typeface="Arial" panose="020B0604020202020204" pitchFamily="34" charset="0"/>
              <a:buChar char="•"/>
            </a:pPr>
            <a:endParaRPr lang="fr-FR" sz="1100" b="0" kern="1200" noProof="0" dirty="0">
              <a:solidFill>
                <a:schemeClr val="tx1"/>
              </a:solidFill>
              <a:effectLst/>
              <a:latin typeface="Arial" pitchFamily="34" charset="0"/>
              <a:ea typeface="+mn-ea"/>
              <a:cs typeface="Arial" pitchFamily="34" charset="0"/>
            </a:endParaRPr>
          </a:p>
          <a:p>
            <a:pPr marL="171450" indent="-171450">
              <a:lnSpc>
                <a:spcPct val="150000"/>
              </a:lnSpc>
              <a:buFont typeface="Arial" panose="020B0604020202020204" pitchFamily="34" charset="0"/>
              <a:buChar char="•"/>
            </a:pPr>
            <a:r>
              <a:rPr lang="fr-FR" sz="1200" b="0" kern="1200" noProof="0" dirty="0">
                <a:solidFill>
                  <a:schemeClr val="tx1"/>
                </a:solidFill>
                <a:effectLst/>
                <a:latin typeface="Arial" pitchFamily="34" charset="0"/>
                <a:ea typeface="+mn-ea"/>
                <a:cs typeface="Arial" pitchFamily="34" charset="0"/>
              </a:rPr>
              <a:t>La</a:t>
            </a:r>
            <a:r>
              <a:rPr lang="fr-FR" sz="1200" b="0" kern="1200" baseline="0" noProof="0" dirty="0">
                <a:solidFill>
                  <a:schemeClr val="tx1"/>
                </a:solidFill>
                <a:effectLst/>
                <a:latin typeface="Arial" pitchFamily="34" charset="0"/>
                <a:ea typeface="+mn-ea"/>
                <a:cs typeface="Arial" pitchFamily="34" charset="0"/>
              </a:rPr>
              <a:t> dernière caractéristique est l’acceptabilité</a:t>
            </a:r>
            <a:r>
              <a:rPr lang="fr-FR" sz="1200" b="0" kern="1200" noProof="0" dirty="0">
                <a:solidFill>
                  <a:schemeClr val="tx1"/>
                </a:solidFill>
                <a:effectLst/>
                <a:latin typeface="Arial" pitchFamily="34" charset="0"/>
                <a:ea typeface="+mn-ea"/>
                <a:cs typeface="Arial" pitchFamily="34" charset="0"/>
              </a:rPr>
              <a:t>. Les</a:t>
            </a:r>
            <a:r>
              <a:rPr lang="fr-FR" sz="1200" b="0" kern="1200" baseline="0" noProof="0" dirty="0">
                <a:solidFill>
                  <a:schemeClr val="tx1"/>
                </a:solidFill>
                <a:effectLst/>
                <a:latin typeface="Arial" pitchFamily="34" charset="0"/>
                <a:ea typeface="+mn-ea"/>
                <a:cs typeface="Arial" pitchFamily="34" charset="0"/>
              </a:rPr>
              <a:t> utilisateurs du système sont-ils prêts à participer activement  aux activités de surveillance et à communiquer leurs données </a:t>
            </a:r>
            <a:r>
              <a:rPr lang="fr-FR" sz="1200" b="0" kern="1200" noProof="0" dirty="0">
                <a:solidFill>
                  <a:schemeClr val="tx1"/>
                </a:solidFill>
                <a:effectLst/>
                <a:latin typeface="Arial" pitchFamily="34" charset="0"/>
                <a:ea typeface="+mn-ea"/>
                <a:cs typeface="Arial" pitchFamily="34" charset="0"/>
              </a:rPr>
              <a:t>?</a:t>
            </a:r>
            <a:endParaRPr lang="fr-FR" sz="1100" b="0" kern="1200" noProof="0" dirty="0">
              <a:solidFill>
                <a:schemeClr val="tx1"/>
              </a:solidFill>
              <a:effectLst/>
              <a:latin typeface="Arial" pitchFamily="34" charset="0"/>
              <a:ea typeface="+mn-ea"/>
              <a:cs typeface="Arial" pitchFamily="34" charset="0"/>
            </a:endParaRPr>
          </a:p>
          <a:p>
            <a:pPr>
              <a:lnSpc>
                <a:spcPct val="150000"/>
              </a:lnSpc>
            </a:pPr>
            <a:r>
              <a:rPr lang="fr-FR" sz="1200" b="0" kern="1200" noProof="0" dirty="0">
                <a:solidFill>
                  <a:schemeClr val="tx1"/>
                </a:solidFill>
                <a:effectLst/>
                <a:latin typeface="Arial" pitchFamily="34" charset="0"/>
                <a:ea typeface="+mn-ea"/>
                <a:cs typeface="Arial" pitchFamily="34" charset="0"/>
              </a:rPr>
              <a:t> </a:t>
            </a:r>
            <a:endParaRPr lang="fr-FR" sz="1100" b="0" kern="1200" noProof="0" dirty="0">
              <a:solidFill>
                <a:schemeClr val="tx1"/>
              </a:solidFill>
              <a:effectLst/>
              <a:latin typeface="Arial" pitchFamily="34" charset="0"/>
              <a:ea typeface="+mn-ea"/>
              <a:cs typeface="Arial" pitchFamily="34" charset="0"/>
            </a:endParaRPr>
          </a:p>
          <a:p>
            <a:pPr>
              <a:lnSpc>
                <a:spcPct val="150000"/>
              </a:lnSpc>
            </a:pPr>
            <a:r>
              <a:rPr lang="fr-FR" sz="1200" b="0" kern="1200" noProof="0" dirty="0">
                <a:solidFill>
                  <a:schemeClr val="tx1"/>
                </a:solidFill>
                <a:effectLst/>
                <a:latin typeface="Arial" pitchFamily="34" charset="0"/>
                <a:ea typeface="+mn-ea"/>
                <a:cs typeface="Arial" pitchFamily="34" charset="0"/>
              </a:rPr>
              <a:t>Dans des conditions réelles, il est nécessaire d’équilibrer les caractéristiques du système de surveillance pour pouvoir atteindre les objectifs. Par exemple, la sensibilité et la valeur prédictive positive sont inversement proportionnelles. Plus le système est sensible, plus la valeur prédictive positive est faible. Par conséquent, il faudra peut-être choisir entre un système plus sensible ou une valeur prédictive positive plus élevée pour atteindre votre objectif. </a:t>
            </a:r>
            <a:endParaRPr lang="fr-FR" sz="1100" b="0" kern="1200" noProof="0" dirty="0">
              <a:solidFill>
                <a:schemeClr val="tx1"/>
              </a:solidFill>
              <a:effectLst/>
              <a:latin typeface="Arial" pitchFamily="34" charset="0"/>
              <a:ea typeface="+mn-ea"/>
              <a:cs typeface="Arial" pitchFamily="34" charset="0"/>
            </a:endParaRPr>
          </a:p>
          <a:p>
            <a:pPr marL="0" lvl="1" indent="0" defTabSz="924916" eaLnBrk="1" hangingPunct="1">
              <a:lnSpc>
                <a:spcPct val="150000"/>
              </a:lnSpc>
              <a:spcBef>
                <a:spcPts val="0"/>
              </a:spcBef>
              <a:spcAft>
                <a:spcPts val="600"/>
              </a:spcAft>
              <a:buFont typeface="Arial" pitchFamily="34" charset="0"/>
              <a:buNone/>
              <a:defRPr/>
            </a:pPr>
            <a:endParaRPr lang="fr-FR" noProof="0" dirty="0"/>
          </a:p>
        </p:txBody>
      </p:sp>
    </p:spTree>
    <p:extLst>
      <p:ext uri="{BB962C8B-B14F-4D97-AF65-F5344CB8AC3E}">
        <p14:creationId xmlns:p14="http://schemas.microsoft.com/office/powerpoint/2010/main" val="25309543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3050" cy="3725863"/>
          </a:xfrm>
        </p:spPr>
      </p:sp>
      <p:sp>
        <p:nvSpPr>
          <p:cNvPr id="3" name="Notes Placeholder 2"/>
          <p:cNvSpPr>
            <a:spLocks noGrp="1"/>
          </p:cNvSpPr>
          <p:nvPr>
            <p:ph type="body" idx="1"/>
          </p:nvPr>
        </p:nvSpPr>
        <p:spPr>
          <a:xfrm>
            <a:off x="701041" y="4387136"/>
            <a:ext cx="5608320" cy="3182506"/>
          </a:xfrm>
        </p:spPr>
        <p:txBody>
          <a:bodyPr/>
          <a:lstStyle/>
          <a:p>
            <a:pPr fontAlgn="base"/>
            <a:r>
              <a:rPr lang="fr-FR" noProof="0" dirty="0"/>
              <a:t>Beaucoup d’autres décisions doivent être prises après avoir décidé de placer une maladie ou une blessure sous surveillance de santé publique, notamment des décisions en</a:t>
            </a:r>
            <a:r>
              <a:rPr lang="fr-FR" baseline="0" noProof="0" dirty="0"/>
              <a:t> matière de</a:t>
            </a:r>
            <a:r>
              <a:rPr lang="fr-FR" noProof="0" dirty="0"/>
              <a:t> collecte, d’analyse, d’interprétation, de diffusion des données,</a:t>
            </a:r>
            <a:r>
              <a:rPr lang="fr-FR" baseline="0" noProof="0" dirty="0"/>
              <a:t> </a:t>
            </a:r>
            <a:r>
              <a:rPr lang="fr-FR" noProof="0" dirty="0"/>
              <a:t>et </a:t>
            </a:r>
            <a:r>
              <a:rPr lang="fr-FR" baseline="0" noProof="0" dirty="0"/>
              <a:t>en matière d’actions à prendre</a:t>
            </a:r>
            <a:r>
              <a:rPr lang="fr-FR" noProof="0" dirty="0"/>
              <a:t>, qui toutes nécessitent une planification à long terme</a:t>
            </a:r>
            <a:r>
              <a:rPr lang="fr-FR" sz="1200" kern="1200" noProof="0" dirty="0">
                <a:solidFill>
                  <a:schemeClr val="tx1"/>
                </a:solidFill>
                <a:effectLst/>
                <a:latin typeface="Arial" pitchFamily="34" charset="0"/>
                <a:ea typeface="+mn-ea"/>
                <a:cs typeface="Arial" pitchFamily="34" charset="0"/>
              </a:rPr>
              <a:t>.</a:t>
            </a:r>
            <a:br>
              <a:rPr lang="fr-FR" sz="1200" kern="1200" noProof="0" dirty="0">
                <a:solidFill>
                  <a:schemeClr val="tx1"/>
                </a:solidFill>
                <a:effectLst/>
                <a:latin typeface="Arial" pitchFamily="34" charset="0"/>
                <a:ea typeface="+mn-ea"/>
                <a:cs typeface="Arial" pitchFamily="34" charset="0"/>
              </a:rPr>
            </a:br>
            <a:endParaRPr lang="fr-FR" sz="1200" kern="1200" noProof="0" dirty="0">
              <a:solidFill>
                <a:schemeClr val="tx1"/>
              </a:solidFill>
              <a:effectLst/>
              <a:latin typeface="Arial" pitchFamily="34" charset="0"/>
              <a:ea typeface="+mn-ea"/>
              <a:cs typeface="Arial" pitchFamily="34" charset="0"/>
            </a:endParaRPr>
          </a:p>
          <a:p>
            <a:pPr fontAlgn="base"/>
            <a:r>
              <a:rPr lang="fr-FR" sz="1200" kern="1200" noProof="0" dirty="0">
                <a:solidFill>
                  <a:schemeClr val="tx1"/>
                </a:solidFill>
                <a:effectLst/>
                <a:latin typeface="Arial" pitchFamily="34" charset="0"/>
                <a:ea typeface="+mn-ea"/>
                <a:cs typeface="Arial" pitchFamily="34" charset="0"/>
              </a:rPr>
              <a:t>Plus</a:t>
            </a:r>
            <a:r>
              <a:rPr lang="fr-FR" sz="1200" kern="1200" baseline="0" noProof="0" dirty="0">
                <a:solidFill>
                  <a:schemeClr val="tx1"/>
                </a:solidFill>
                <a:effectLst/>
                <a:latin typeface="Arial" pitchFamily="34" charset="0"/>
                <a:ea typeface="+mn-ea"/>
                <a:cs typeface="Arial" pitchFamily="34" charset="0"/>
              </a:rPr>
              <a:t> avant, nous discuterons de chacune d’entre elles</a:t>
            </a:r>
            <a:r>
              <a:rPr lang="fr-FR" sz="1200" kern="1200" noProof="0" dirty="0">
                <a:solidFill>
                  <a:schemeClr val="tx1"/>
                </a:solidFill>
                <a:effectLst/>
                <a:latin typeface="Arial" pitchFamily="34" charset="0"/>
                <a:ea typeface="+mn-ea"/>
                <a:cs typeface="Arial" pitchFamily="34" charset="0"/>
              </a:rPr>
              <a:t>.</a:t>
            </a:r>
          </a:p>
          <a:p>
            <a:pPr defTabSz="914349">
              <a:spcBef>
                <a:spcPts val="0"/>
              </a:spcBef>
              <a:spcAft>
                <a:spcPts val="600"/>
              </a:spcAft>
              <a:defRPr/>
            </a:pPr>
            <a:endParaRPr lang="en-US" dirty="0"/>
          </a:p>
          <a:p>
            <a:pPr marL="0" marR="0" indent="0" algn="l" defTabSz="914349" rtl="0" eaLnBrk="0" fontAlgn="base" latinLnBrk="0" hangingPunct="0">
              <a:spcBef>
                <a:spcPts val="0"/>
              </a:spcBef>
              <a:spcAft>
                <a:spcPts val="60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153BCB96-7EEC-4C1C-92AC-A1AF7B1B30F2}" type="slidenum">
              <a:rPr lang="en-US" smtClean="0"/>
              <a:pPr/>
              <a:t>20</a:t>
            </a:fld>
            <a:endParaRPr lang="en-US" dirty="0"/>
          </a:p>
        </p:txBody>
      </p:sp>
    </p:spTree>
    <p:extLst>
      <p:ext uri="{BB962C8B-B14F-4D97-AF65-F5344CB8AC3E}">
        <p14:creationId xmlns:p14="http://schemas.microsoft.com/office/powerpoint/2010/main" val="4103746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rtlCol="0"/>
          <a:lstStyle/>
          <a:p>
            <a:pPr rtl="0"/>
            <a:r>
              <a:rPr lang="fr" sz="1200" kern="1200" dirty="0">
                <a:solidFill>
                  <a:schemeClr val="tx1"/>
                </a:solidFill>
                <a:effectLst/>
                <a:latin typeface="Arial" pitchFamily="34" charset="0"/>
                <a:ea typeface="+mn-ea"/>
                <a:cs typeface="Arial" pitchFamily="34" charset="0"/>
              </a:rPr>
              <a:t>Le processus décisionnel doit se dérouler en cinq étapes, à savoir : collecte, analyse, interprétation et diffusion de données, et mesures de suivi.</a:t>
            </a:r>
          </a:p>
          <a:p>
            <a:pPr rtl="0"/>
            <a:r>
              <a:rPr lang="fr" sz="1200" kern="1200" dirty="0">
                <a:solidFill>
                  <a:schemeClr val="tx1"/>
                </a:solidFill>
                <a:effectLst/>
                <a:latin typeface="Arial" pitchFamily="34" charset="0"/>
                <a:ea typeface="+mn-ea"/>
                <a:cs typeface="Arial" pitchFamily="34" charset="0"/>
              </a:rPr>
              <a:t> </a:t>
            </a:r>
          </a:p>
          <a:p>
            <a:pPr rtl="0"/>
            <a:r>
              <a:rPr lang="fr" sz="1200" kern="1200" dirty="0">
                <a:solidFill>
                  <a:schemeClr val="tx1"/>
                </a:solidFill>
                <a:effectLst/>
                <a:latin typeface="Arial" pitchFamily="34" charset="0"/>
                <a:ea typeface="+mn-ea"/>
                <a:cs typeface="Arial" pitchFamily="34" charset="0"/>
              </a:rPr>
              <a:t>Intéressons-nous pour commencer à la collecte de données. Avant de recueillir des données, vous devez définir la finalité globale du système ainsi que les objectifs spécifiques qui pourraient s’avérer nécessaires pour y parvenir.</a:t>
            </a:r>
            <a:br>
              <a:rPr lang="en-US" sz="1200" b="1" kern="1200" dirty="0">
                <a:solidFill>
                  <a:schemeClr val="tx1"/>
                </a:solidFill>
                <a:effectLst/>
                <a:latin typeface="Arial" pitchFamily="34" charset="0"/>
                <a:ea typeface="+mn-ea"/>
                <a:cs typeface="Arial" pitchFamily="34" charset="0"/>
              </a:rPr>
            </a:br>
            <a:endParaRPr lang="en-US" sz="1200" kern="1200" dirty="0">
              <a:solidFill>
                <a:schemeClr val="tx1"/>
              </a:solidFill>
              <a:effectLst/>
              <a:latin typeface="Arial" pitchFamily="34" charset="0"/>
              <a:ea typeface="+mn-ea"/>
              <a:cs typeface="Arial" pitchFamily="34" charset="0"/>
            </a:endParaRPr>
          </a:p>
          <a:p>
            <a:pPr rtl="0"/>
            <a:r>
              <a:rPr lang="fr" sz="1200" kern="1200" dirty="0">
                <a:solidFill>
                  <a:schemeClr val="tx1"/>
                </a:solidFill>
                <a:effectLst/>
                <a:latin typeface="Arial" pitchFamily="34" charset="0"/>
                <a:ea typeface="+mn-ea"/>
                <a:cs typeface="Arial" pitchFamily="34" charset="0"/>
              </a:rPr>
              <a:t>Exemples de questions à se poser :</a:t>
            </a:r>
          </a:p>
          <a:p>
            <a:pPr rtl="0"/>
            <a:r>
              <a:rPr lang="fr" sz="1200" kern="1200" dirty="0">
                <a:solidFill>
                  <a:schemeClr val="tx1"/>
                </a:solidFill>
                <a:effectLst/>
                <a:latin typeface="Arial" pitchFamily="34" charset="0"/>
                <a:ea typeface="+mn-ea"/>
                <a:cs typeface="Arial" pitchFamily="34" charset="0"/>
              </a:rPr>
              <a:t> </a:t>
            </a:r>
          </a:p>
          <a:p>
            <a:pPr marL="171450" lvl="0" indent="-171450" rtl="0">
              <a:buFont typeface="Arial" panose="020B0604020202020204" pitchFamily="34" charset="0"/>
              <a:buChar char="•"/>
            </a:pPr>
            <a:r>
              <a:rPr lang="fr" sz="1200" kern="1200" dirty="0">
                <a:solidFill>
                  <a:schemeClr val="tx1"/>
                </a:solidFill>
                <a:effectLst/>
                <a:latin typeface="Arial" pitchFamily="34" charset="0"/>
                <a:ea typeface="+mn-ea"/>
                <a:cs typeface="Arial" pitchFamily="34" charset="0"/>
              </a:rPr>
              <a:t>Qu’allons-nous surveiller ?</a:t>
            </a:r>
          </a:p>
          <a:p>
            <a:pPr marL="171450" lvl="0" indent="-171450" rtl="0">
              <a:buFont typeface="Arial" panose="020B0604020202020204" pitchFamily="34" charset="0"/>
              <a:buChar char="•"/>
            </a:pPr>
            <a:r>
              <a:rPr lang="fr" sz="1200" kern="1200" dirty="0">
                <a:solidFill>
                  <a:schemeClr val="tx1"/>
                </a:solidFill>
                <a:effectLst/>
                <a:latin typeface="Arial" pitchFamily="34" charset="0"/>
                <a:ea typeface="+mn-ea"/>
                <a:cs typeface="Arial" pitchFamily="34" charset="0"/>
              </a:rPr>
              <a:t>Qui collectera les données, et par quel moyen ?</a:t>
            </a:r>
          </a:p>
          <a:p>
            <a:pPr marL="171450" lvl="0" indent="-171450" rtl="0">
              <a:buFont typeface="Arial" panose="020B0604020202020204" pitchFamily="34" charset="0"/>
              <a:buChar char="•"/>
            </a:pPr>
            <a:r>
              <a:rPr lang="fr" sz="1200" kern="1200" dirty="0">
                <a:solidFill>
                  <a:schemeClr val="tx1"/>
                </a:solidFill>
                <a:effectLst/>
                <a:latin typeface="Arial" pitchFamily="34" charset="0"/>
                <a:ea typeface="+mn-ea"/>
                <a:cs typeface="Arial" pitchFamily="34" charset="0"/>
              </a:rPr>
              <a:t>Quelle est la population cible ?</a:t>
            </a:r>
          </a:p>
          <a:p>
            <a:pPr marL="171450" lvl="0" indent="-171450" rtl="0">
              <a:buFont typeface="Arial" panose="020B0604020202020204" pitchFamily="34" charset="0"/>
              <a:buChar char="•"/>
            </a:pPr>
            <a:r>
              <a:rPr lang="fr" sz="1200" kern="1200" dirty="0">
                <a:solidFill>
                  <a:schemeClr val="tx1"/>
                </a:solidFill>
                <a:effectLst/>
                <a:latin typeface="Arial" pitchFamily="34" charset="0"/>
                <a:ea typeface="+mn-ea"/>
                <a:cs typeface="Arial" pitchFamily="34" charset="0"/>
              </a:rPr>
              <a:t>Où le système est-il mis en œuvre ?</a:t>
            </a:r>
          </a:p>
          <a:p>
            <a:pPr marL="171450" lvl="0" indent="-171450" rtl="0">
              <a:buFont typeface="Arial" panose="020B0604020202020204" pitchFamily="34" charset="0"/>
              <a:buChar char="•"/>
            </a:pPr>
            <a:r>
              <a:rPr lang="fr" sz="1200" kern="1200" dirty="0">
                <a:solidFill>
                  <a:schemeClr val="tx1"/>
                </a:solidFill>
                <a:effectLst/>
                <a:latin typeface="Arial" pitchFamily="34" charset="0"/>
                <a:ea typeface="+mn-ea"/>
                <a:cs typeface="Arial" pitchFamily="34" charset="0"/>
              </a:rPr>
              <a:t>S’agira-t-il d’un système actif ou passif ? </a:t>
            </a:r>
          </a:p>
          <a:p>
            <a:pPr marL="171450" lvl="0" indent="-171450" rtl="0">
              <a:buFont typeface="Arial" panose="020B0604020202020204" pitchFamily="34" charset="0"/>
              <a:buChar char="•"/>
            </a:pPr>
            <a:r>
              <a:rPr lang="fr" sz="1200" kern="1200" dirty="0">
                <a:solidFill>
                  <a:schemeClr val="tx1"/>
                </a:solidFill>
                <a:effectLst/>
                <a:latin typeface="Arial" pitchFamily="34" charset="0"/>
                <a:ea typeface="+mn-ea"/>
                <a:cs typeface="Arial" pitchFamily="34" charset="0"/>
              </a:rPr>
              <a:t>Comment les données seront-elles transmises à la personne chargée de les analyser ?</a:t>
            </a:r>
          </a:p>
          <a:p>
            <a:pPr rtl="0"/>
            <a:r>
              <a:rPr lang="fr" sz="1200" kern="1200" dirty="0">
                <a:solidFill>
                  <a:schemeClr val="tx1"/>
                </a:solidFill>
                <a:effectLst/>
                <a:latin typeface="Arial" pitchFamily="34" charset="0"/>
                <a:ea typeface="+mn-ea"/>
                <a:cs typeface="Arial" pitchFamily="34" charset="0"/>
              </a:rPr>
              <a:t> </a:t>
            </a:r>
          </a:p>
          <a:p>
            <a:pPr defTabSz="914349" rtl="0">
              <a:spcBef>
                <a:spcPts val="0"/>
              </a:spcBef>
              <a:spcAft>
                <a:spcPts val="600"/>
              </a:spcAft>
              <a:defRPr/>
            </a:pPr>
            <a:endParaRPr lang="en-US" dirty="0"/>
          </a:p>
          <a:p>
            <a:pPr marL="0" marR="0" indent="0" algn="l" defTabSz="914349" rtl="0" eaLnBrk="0" fontAlgn="base" latinLnBrk="0" hangingPunct="0">
              <a:spcBef>
                <a:spcPts val="0"/>
              </a:spcBef>
              <a:spcAft>
                <a:spcPts val="600"/>
              </a:spcAft>
              <a:buClrTx/>
              <a:buSzTx/>
              <a:buFontTx/>
              <a:buNone/>
              <a:tabLst/>
              <a:defRPr/>
            </a:pPr>
            <a:endParaRPr lang="en-US" dirty="0"/>
          </a:p>
          <a:p>
            <a:pPr rtl="0"/>
            <a:endParaRPr lang="en-US" sz="1200" kern="1200" dirty="0">
              <a:solidFill>
                <a:schemeClr val="tx1"/>
              </a:solidFill>
              <a:effectLst/>
              <a:latin typeface="Arial" pitchFamily="34" charset="0"/>
              <a:ea typeface="+mn-ea"/>
              <a:cs typeface="Arial" pitchFamily="34" charset="0"/>
            </a:endParaRPr>
          </a:p>
          <a:p>
            <a:pPr rtl="0"/>
            <a:r>
              <a:rPr lang="fr" sz="1200" kern="1200" dirty="0">
                <a:solidFill>
                  <a:schemeClr val="tx1"/>
                </a:solidFill>
                <a:effectLst/>
                <a:latin typeface="Arial" pitchFamily="34" charset="0"/>
                <a:ea typeface="+mn-ea"/>
                <a:cs typeface="Arial" pitchFamily="34" charset="0"/>
              </a:rPr>
              <a:t>Source : Programme de formation en épidémiologie de terrain (FETP)</a:t>
            </a:r>
          </a:p>
          <a:p>
            <a:pPr rtl="0"/>
            <a:endParaRPr lang="en-US" dirty="0"/>
          </a:p>
        </p:txBody>
      </p:sp>
      <p:sp>
        <p:nvSpPr>
          <p:cNvPr id="4" name="Slide Number Placeholder 3"/>
          <p:cNvSpPr>
            <a:spLocks noGrp="1"/>
          </p:cNvSpPr>
          <p:nvPr>
            <p:ph type="sldNum" sz="quarter" idx="4294967295"/>
          </p:nvPr>
        </p:nvSpPr>
        <p:spPr>
          <a:xfrm>
            <a:off x="3854450" y="9440863"/>
            <a:ext cx="2949575" cy="496887"/>
          </a:xfrm>
          <a:prstGeom prst="rect">
            <a:avLst/>
          </a:prstGeom>
        </p:spPr>
        <p:txBody>
          <a:bodyPr rtlCol="0"/>
          <a:lstStyle/>
          <a:p>
            <a:pPr rtl="0"/>
            <a:fld id="{4C5FB5B4-9F3D-474A-9F24-E7A61C245DBD}" type="slidenum">
              <a:rPr lang="en-US" altLang="en-US" smtClean="0"/>
              <a:pPr rtl="0"/>
              <a:t>21</a:t>
            </a:fld>
            <a:endParaRPr lang="en-US" altLang="en-US"/>
          </a:p>
        </p:txBody>
      </p:sp>
    </p:spTree>
    <p:extLst>
      <p:ext uri="{BB962C8B-B14F-4D97-AF65-F5344CB8AC3E}">
        <p14:creationId xmlns:p14="http://schemas.microsoft.com/office/powerpoint/2010/main" val="30393179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rtlCol="0"/>
          <a:lstStyle/>
          <a:p>
            <a:pPr rtl="0"/>
            <a:endParaRPr lang="en-US" b="1" dirty="0"/>
          </a:p>
          <a:p>
            <a:pPr rtl="0"/>
            <a:r>
              <a:rPr lang="fr" dirty="0"/>
              <a:t>Comment ce schéma est-il modifié en situation d’urgence ? Quelle est la place des EIR ?</a:t>
            </a:r>
          </a:p>
          <a:p>
            <a:pPr rtl="0"/>
            <a:endParaRPr lang="en-US" dirty="0"/>
          </a:p>
          <a:p>
            <a:pPr defTabSz="914349" rtl="0">
              <a:spcBef>
                <a:spcPts val="0"/>
              </a:spcBef>
              <a:spcAft>
                <a:spcPts val="600"/>
              </a:spcAft>
              <a:defRPr/>
            </a:pP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fr" dirty="0"/>
              <a:t>Source : </a:t>
            </a:r>
            <a:r>
              <a:rPr lang="fr" sz="1200" kern="1200" dirty="0">
                <a:solidFill>
                  <a:schemeClr val="tx1"/>
                </a:solidFill>
                <a:latin typeface="Arial" charset="0"/>
                <a:ea typeface="+mn-ea"/>
                <a:cs typeface="+mn-cs"/>
              </a:rPr>
              <a:t>Adapté d’un document de </a:t>
            </a:r>
            <a:r>
              <a:rPr lang="fr" sz="1200" b="0" i="0" kern="1200" dirty="0">
                <a:solidFill>
                  <a:schemeClr val="tx1"/>
                </a:solidFill>
                <a:effectLst/>
                <a:latin typeface="Arial" charset="0"/>
                <a:ea typeface="+mn-ea"/>
                <a:cs typeface="+mn-cs"/>
              </a:rPr>
              <a:t>l’OMS. Département d’alerte et d’action en cas d’épidémie et de pandémie, ‎2000‎.</a:t>
            </a:r>
            <a:r>
              <a:rPr lang="en" sz="1200" b="0" i="1" kern="1200" dirty="0">
                <a:solidFill>
                  <a:schemeClr val="tx1"/>
                </a:solidFill>
                <a:effectLst/>
                <a:latin typeface="Arial" charset="0"/>
                <a:ea typeface="+mn-ea"/>
                <a:cs typeface="+mn-cs"/>
              </a:rPr>
              <a:t> Normes recommandées par l’OMS pour la surveillance – Deuxième édition. </a:t>
            </a:r>
            <a:r>
              <a:rPr lang="en" sz="1200" b="0" i="0" kern="1200" dirty="0">
                <a:solidFill>
                  <a:schemeClr val="tx1"/>
                </a:solidFill>
                <a:effectLst/>
                <a:latin typeface="Arial" charset="0"/>
                <a:ea typeface="+mn-ea"/>
                <a:cs typeface="+mn-cs"/>
              </a:rPr>
              <a:t>Genève. Disponible à l’adresse suivante : </a:t>
            </a:r>
            <a:r>
              <a:rPr lang="fr" sz="1200" b="0" i="0" u="none" strike="noStrike" kern="1200" dirty="0">
                <a:solidFill>
                  <a:schemeClr val="tx1"/>
                </a:solidFill>
                <a:effectLst/>
                <a:latin typeface="Arial" charset="0"/>
                <a:ea typeface="+mn-ea"/>
                <a:cs typeface="+mn-cs"/>
                <a:hlinkClick r:id="rId3"/>
              </a:rPr>
              <a:t>https://apps.who.int/iris/handle/10665/65894</a:t>
            </a:r>
            <a:endParaRPr lang="en-US" dirty="0"/>
          </a:p>
        </p:txBody>
      </p:sp>
      <p:sp>
        <p:nvSpPr>
          <p:cNvPr id="4" name="Slide Number Placeholder 3"/>
          <p:cNvSpPr>
            <a:spLocks noGrp="1"/>
          </p:cNvSpPr>
          <p:nvPr>
            <p:ph type="sldNum" sz="quarter" idx="4294967295"/>
          </p:nvPr>
        </p:nvSpPr>
        <p:spPr>
          <a:xfrm>
            <a:off x="3854450" y="9440863"/>
            <a:ext cx="2949575" cy="496887"/>
          </a:xfrm>
          <a:prstGeom prst="rect">
            <a:avLst/>
          </a:prstGeom>
        </p:spPr>
        <p:txBody>
          <a:bodyPr rtlCol="0"/>
          <a:lstStyle/>
          <a:p>
            <a:pPr rtl="0"/>
            <a:fld id="{4C5FB5B4-9F3D-474A-9F24-E7A61C245DBD}" type="slidenum">
              <a:rPr lang="en-US" altLang="en-US" smtClean="0"/>
              <a:pPr rtl="0"/>
              <a:t>22</a:t>
            </a:fld>
            <a:endParaRPr lang="en-US" altLang="en-US"/>
          </a:p>
        </p:txBody>
      </p:sp>
    </p:spTree>
    <p:extLst>
      <p:ext uri="{BB962C8B-B14F-4D97-AF65-F5344CB8AC3E}">
        <p14:creationId xmlns:p14="http://schemas.microsoft.com/office/powerpoint/2010/main" val="40062317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Shape 323"/>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24" name="Shape 324"/>
          <p:cNvSpPr>
            <a:spLocks noGrp="1"/>
          </p:cNvSpPr>
          <p:nvPr>
            <p:ph type="body" sz="quarter" idx="1"/>
          </p:nvPr>
        </p:nvSpPr>
        <p:spPr>
          <a:prstGeom prst="rect">
            <a:avLst/>
          </a:prstGeom>
        </p:spPr>
        <p:txBody>
          <a:bodyPr/>
          <a:lstStyle>
            <a:lvl1pPr>
              <a:spcBef>
                <a:spcPts val="0"/>
              </a:spcBef>
            </a:lvl1pPr>
          </a:lstStyle>
          <a:p>
            <a:r>
              <a:rPr dirty="0"/>
              <a:t> </a:t>
            </a:r>
          </a:p>
        </p:txBody>
      </p:sp>
    </p:spTree>
    <p:extLst>
      <p:ext uri="{BB962C8B-B14F-4D97-AF65-F5344CB8AC3E}">
        <p14:creationId xmlns:p14="http://schemas.microsoft.com/office/powerpoint/2010/main" val="17556629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rtlCol="0"/>
          <a:lstStyle/>
          <a:p>
            <a:pPr rtl="0"/>
            <a:endParaRPr lang="en-US"/>
          </a:p>
        </p:txBody>
      </p:sp>
      <p:sp>
        <p:nvSpPr>
          <p:cNvPr id="4" name="Slide Number Placeholder 3"/>
          <p:cNvSpPr>
            <a:spLocks noGrp="1"/>
          </p:cNvSpPr>
          <p:nvPr>
            <p:ph type="sldNum" sz="quarter" idx="4294967295"/>
          </p:nvPr>
        </p:nvSpPr>
        <p:spPr>
          <a:xfrm>
            <a:off x="3854450" y="9440863"/>
            <a:ext cx="2949575" cy="496887"/>
          </a:xfrm>
          <a:prstGeom prst="rect">
            <a:avLst/>
          </a:prstGeom>
        </p:spPr>
        <p:txBody>
          <a:bodyPr rtlCol="0"/>
          <a:lstStyle/>
          <a:p>
            <a:pPr rtl="0"/>
            <a:fld id="{4C5FB5B4-9F3D-474A-9F24-E7A61C245DBD}" type="slidenum">
              <a:rPr lang="en-US" altLang="en-US" smtClean="0"/>
              <a:pPr rtl="0"/>
              <a:t>23</a:t>
            </a:fld>
            <a:endParaRPr lang="en-US" altLang="en-US"/>
          </a:p>
        </p:txBody>
      </p:sp>
    </p:spTree>
    <p:extLst>
      <p:ext uri="{BB962C8B-B14F-4D97-AF65-F5344CB8AC3E}">
        <p14:creationId xmlns:p14="http://schemas.microsoft.com/office/powerpoint/2010/main" val="41350827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3050" cy="3725863"/>
          </a:xfrm>
        </p:spPr>
      </p:sp>
      <p:sp>
        <p:nvSpPr>
          <p:cNvPr id="3" name="Notes Placeholder 2"/>
          <p:cNvSpPr>
            <a:spLocks noGrp="1"/>
          </p:cNvSpPr>
          <p:nvPr>
            <p:ph type="body" idx="1"/>
          </p:nvPr>
        </p:nvSpPr>
        <p:spPr>
          <a:xfrm>
            <a:off x="701041" y="4387136"/>
            <a:ext cx="5608320" cy="3182506"/>
          </a:xfrm>
        </p:spPr>
        <p:txBody>
          <a:bodyPr/>
          <a:lstStyle/>
          <a:p>
            <a:pPr defTabSz="914349">
              <a:spcBef>
                <a:spcPts val="0"/>
              </a:spcBef>
              <a:spcAft>
                <a:spcPts val="600"/>
              </a:spcAft>
              <a:defRPr/>
            </a:pPr>
            <a:r>
              <a:rPr lang="fr-FR" noProof="0" dirty="0"/>
              <a:t>Quelles informations doivent-être recueillies pour la surveillance</a:t>
            </a:r>
            <a:r>
              <a:rPr lang="fr-FR" baseline="0" noProof="0" dirty="0"/>
              <a:t> ?</a:t>
            </a:r>
            <a:endParaRPr lang="fr-FR" noProof="0" dirty="0"/>
          </a:p>
        </p:txBody>
      </p:sp>
      <p:sp>
        <p:nvSpPr>
          <p:cNvPr id="4" name="Slide Number Placeholder 3"/>
          <p:cNvSpPr>
            <a:spLocks noGrp="1"/>
          </p:cNvSpPr>
          <p:nvPr>
            <p:ph type="sldNum" sz="quarter" idx="10"/>
          </p:nvPr>
        </p:nvSpPr>
        <p:spPr/>
        <p:txBody>
          <a:bodyPr/>
          <a:lstStyle/>
          <a:p>
            <a:fld id="{153BCB96-7EEC-4C1C-92AC-A1AF7B1B30F2}" type="slidenum">
              <a:rPr lang="en-US" smtClean="0"/>
              <a:pPr/>
              <a:t>24</a:t>
            </a:fld>
            <a:endParaRPr lang="en-US" dirty="0"/>
          </a:p>
        </p:txBody>
      </p:sp>
    </p:spTree>
    <p:extLst>
      <p:ext uri="{BB962C8B-B14F-4D97-AF65-F5344CB8AC3E}">
        <p14:creationId xmlns:p14="http://schemas.microsoft.com/office/powerpoint/2010/main" val="19526668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3050" cy="372586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25</a:t>
            </a:fld>
            <a:endParaRPr lang="en-US" altLang="en-US"/>
          </a:p>
        </p:txBody>
      </p:sp>
    </p:spTree>
    <p:extLst>
      <p:ext uri="{BB962C8B-B14F-4D97-AF65-F5344CB8AC3E}">
        <p14:creationId xmlns:p14="http://schemas.microsoft.com/office/powerpoint/2010/main" val="6810087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3050" cy="37258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b="0" baseline="0" noProof="0" dirty="0"/>
              <a:t>Le </a:t>
            </a:r>
            <a:r>
              <a:rPr lang="fr-FR" b="0" baseline="0" noProof="0" dirty="0" err="1"/>
              <a:t>RSI</a:t>
            </a:r>
            <a:r>
              <a:rPr lang="fr-FR" b="0" baseline="0" noProof="0" dirty="0"/>
              <a:t> recommande une surveillance de ces maladies à déclaration obligatoire.</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fr-FR" b="0" noProof="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fr-FR" b="1" noProof="0" dirty="0"/>
              <a:t>&lt;Citer</a:t>
            </a:r>
            <a:r>
              <a:rPr lang="fr-FR" b="1" baseline="0" noProof="0" dirty="0"/>
              <a:t> les maladies à déclaration obligatoire.&gt;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fr-FR" b="1" baseline="0" noProof="0" dirty="0"/>
          </a:p>
          <a:p>
            <a:pPr defTabSz="914349">
              <a:spcBef>
                <a:spcPts val="0"/>
              </a:spcBef>
              <a:spcAft>
                <a:spcPts val="600"/>
              </a:spcAft>
              <a:defRPr/>
            </a:pPr>
            <a:r>
              <a:rPr lang="fr-FR" noProof="0" dirty="0"/>
              <a:t>Toutefois,</a:t>
            </a:r>
            <a:r>
              <a:rPr lang="fr-FR" baseline="0" noProof="0" dirty="0"/>
              <a:t> la liste des maladies à déclaration obligatoire peut varier selon les pays ou les régions. </a:t>
            </a:r>
          </a:p>
          <a:p>
            <a:pPr defTabSz="914349">
              <a:spcBef>
                <a:spcPts val="0"/>
              </a:spcBef>
              <a:spcAft>
                <a:spcPts val="600"/>
              </a:spcAft>
              <a:defRPr/>
            </a:pPr>
            <a:endParaRPr lang="fr-FR" b="1" baseline="0" noProof="0"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fr-FR" b="1" noProof="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fr-FR" noProof="0" dirty="0"/>
              <a:t>Source: </a:t>
            </a:r>
            <a:r>
              <a:rPr lang="fr-FR" sz="1200" kern="1200" noProof="0" dirty="0">
                <a:solidFill>
                  <a:schemeClr val="tx1"/>
                </a:solidFill>
                <a:latin typeface="Arial" charset="0"/>
                <a:ea typeface="+mn-ea"/>
                <a:cs typeface="+mn-cs"/>
              </a:rPr>
              <a:t>http://www.who.int/ihr/IHR_2005_fr.pdf</a:t>
            </a:r>
          </a:p>
          <a:p>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26</a:t>
            </a:fld>
            <a:endParaRPr lang="en-US" altLang="en-US"/>
          </a:p>
        </p:txBody>
      </p:sp>
    </p:spTree>
    <p:extLst>
      <p:ext uri="{BB962C8B-B14F-4D97-AF65-F5344CB8AC3E}">
        <p14:creationId xmlns:p14="http://schemas.microsoft.com/office/powerpoint/2010/main" val="8458927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3050" cy="3725863"/>
          </a:xfrm>
        </p:spPr>
      </p:sp>
      <p:sp>
        <p:nvSpPr>
          <p:cNvPr id="3" name="Notes Placeholder 2"/>
          <p:cNvSpPr>
            <a:spLocks noGrp="1"/>
          </p:cNvSpPr>
          <p:nvPr>
            <p:ph type="body" idx="1"/>
          </p:nvPr>
        </p:nvSpPr>
        <p:spPr/>
        <p:txBody>
          <a:bodyPr/>
          <a:lstStyle/>
          <a:p>
            <a:endParaRPr lang="en-US" dirty="0"/>
          </a:p>
          <a:p>
            <a:endParaRPr lang="en-US" dirty="0"/>
          </a:p>
          <a:p>
            <a:r>
              <a:rPr lang="fr-FR" noProof="0" dirty="0"/>
              <a:t>Réfléchissons</a:t>
            </a:r>
            <a:r>
              <a:rPr lang="fr-FR" baseline="0" noProof="0" dirty="0"/>
              <a:t> à des exemples locaux et récents d’épidémies ou d’événements sanitaires qui ont été identifiés par les systèmes de surveillance</a:t>
            </a:r>
            <a:r>
              <a:rPr lang="fr-FR" noProof="0" dirty="0"/>
              <a:t> (épidémies</a:t>
            </a:r>
            <a:r>
              <a:rPr lang="fr-FR" baseline="0" noProof="0" dirty="0"/>
              <a:t>, flambées épidémiques, changements dans les taux de maladies non transmissibles</a:t>
            </a:r>
            <a:r>
              <a:rPr lang="fr-FR" noProof="0" dirty="0"/>
              <a:t>)</a:t>
            </a:r>
          </a:p>
          <a:p>
            <a:endParaRPr lang="fr-FR" noProof="0" dirty="0"/>
          </a:p>
          <a:p>
            <a:r>
              <a:rPr lang="fr-FR" b="1" baseline="0" noProof="0" dirty="0"/>
              <a:t>DEMANDEZ</a:t>
            </a:r>
            <a:r>
              <a:rPr lang="fr-FR" baseline="0" noProof="0" dirty="0"/>
              <a:t> aux participants de fournir des exemples</a:t>
            </a:r>
          </a:p>
          <a:p>
            <a:endParaRPr lang="en-US" baseline="0" dirty="0"/>
          </a:p>
          <a:p>
            <a:pPr defTabSz="914349">
              <a:spcBef>
                <a:spcPts val="0"/>
              </a:spcBef>
              <a:spcAft>
                <a:spcPts val="600"/>
              </a:spcAft>
              <a:defRPr/>
            </a:pPr>
            <a:endParaRPr lang="en-US" dirty="0"/>
          </a:p>
          <a:p>
            <a:pPr marL="0" marR="0" indent="0" algn="l" defTabSz="914349" rtl="0" eaLnBrk="0" fontAlgn="base" latinLnBrk="0" hangingPunct="0">
              <a:spcBef>
                <a:spcPts val="0"/>
              </a:spcBef>
              <a:spcAft>
                <a:spcPts val="60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28</a:t>
            </a:fld>
            <a:endParaRPr lang="en-US" altLang="en-US"/>
          </a:p>
        </p:txBody>
      </p:sp>
    </p:spTree>
    <p:extLst>
      <p:ext uri="{BB962C8B-B14F-4D97-AF65-F5344CB8AC3E}">
        <p14:creationId xmlns:p14="http://schemas.microsoft.com/office/powerpoint/2010/main" val="36050690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3050" cy="37258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dirty="0"/>
              <a:t>La liste des maladies à déclaration obligatoire peut varier en</a:t>
            </a:r>
            <a:r>
              <a:rPr lang="fr-FR" baseline="0" dirty="0"/>
              <a:t> fonction des</a:t>
            </a:r>
            <a:r>
              <a:rPr lang="fr-FR" dirty="0"/>
              <a:t> risques et des préoccupations d’un lieu</a:t>
            </a:r>
            <a:r>
              <a:rPr lang="fr-FR" baseline="0" dirty="0"/>
              <a:t> géographique précis. </a:t>
            </a:r>
            <a:r>
              <a:rPr lang="fr-FR" dirty="0"/>
              <a:t>Par exemple, la</a:t>
            </a:r>
            <a:r>
              <a:rPr lang="fr-FR" baseline="0" dirty="0"/>
              <a:t> </a:t>
            </a:r>
            <a:r>
              <a:rPr lang="fr-FR" baseline="0" dirty="0" err="1"/>
              <a:t>SIMR</a:t>
            </a:r>
            <a:r>
              <a:rPr lang="fr-FR" dirty="0"/>
              <a:t> recommande la</a:t>
            </a:r>
            <a:r>
              <a:rPr lang="fr-FR" baseline="0" dirty="0"/>
              <a:t> surveillance des</a:t>
            </a:r>
            <a:r>
              <a:rPr lang="fr-FR" dirty="0"/>
              <a:t> maladies à déclaration obligatoire figurant sur la diapositive pour la Région Africaine</a:t>
            </a:r>
            <a:r>
              <a:rPr lang="en-US" baseline="0" dirty="0"/>
              <a:t>.</a:t>
            </a: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pPr defTabSz="914349">
              <a:spcBef>
                <a:spcPts val="0"/>
              </a:spcBef>
              <a:spcAft>
                <a:spcPts val="600"/>
              </a:spcAft>
              <a:defRPr/>
            </a:pP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fr-FR" noProof="0" dirty="0"/>
              <a:t>Source : </a:t>
            </a:r>
            <a:r>
              <a:rPr lang="fr-FR" sz="1000" kern="1200" noProof="0" dirty="0">
                <a:solidFill>
                  <a:schemeClr val="tx1"/>
                </a:solidFill>
                <a:latin typeface="Arial" charset="0"/>
                <a:ea typeface="+mn-ea"/>
                <a:cs typeface="+mn-cs"/>
              </a:rPr>
              <a:t>Guide</a:t>
            </a:r>
            <a:r>
              <a:rPr lang="fr-FR" sz="1000" kern="1200" baseline="0" noProof="0" dirty="0">
                <a:solidFill>
                  <a:schemeClr val="tx1"/>
                </a:solidFill>
                <a:latin typeface="Arial" charset="0"/>
                <a:ea typeface="+mn-ea"/>
                <a:cs typeface="+mn-cs"/>
              </a:rPr>
              <a:t> technique pour la </a:t>
            </a:r>
            <a:r>
              <a:rPr lang="fr-FR" sz="1000" kern="1200" baseline="0" noProof="0" dirty="0" err="1">
                <a:solidFill>
                  <a:schemeClr val="tx1"/>
                </a:solidFill>
                <a:latin typeface="Arial" charset="0"/>
                <a:ea typeface="+mn-ea"/>
                <a:cs typeface="+mn-cs"/>
              </a:rPr>
              <a:t>SIMR</a:t>
            </a:r>
            <a:r>
              <a:rPr lang="fr-FR" sz="1000" kern="1200" baseline="0" noProof="0" dirty="0">
                <a:solidFill>
                  <a:schemeClr val="tx1"/>
                </a:solidFill>
                <a:latin typeface="Arial" charset="0"/>
                <a:ea typeface="+mn-ea"/>
                <a:cs typeface="+mn-cs"/>
              </a:rPr>
              <a:t> dans la Région Africaine</a:t>
            </a:r>
            <a:r>
              <a:rPr lang="fr-FR" sz="1000" kern="1200" noProof="0" dirty="0">
                <a:solidFill>
                  <a:schemeClr val="tx1"/>
                </a:solidFill>
                <a:latin typeface="Arial" charset="0"/>
                <a:ea typeface="+mn-ea"/>
                <a:cs typeface="+mn-cs"/>
              </a:rPr>
              <a:t>, deuxième édition, 2011 </a:t>
            </a:r>
          </a:p>
          <a:p>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30</a:t>
            </a:fld>
            <a:endParaRPr lang="en-US" altLang="en-US"/>
          </a:p>
        </p:txBody>
      </p:sp>
    </p:spTree>
    <p:extLst>
      <p:ext uri="{BB962C8B-B14F-4D97-AF65-F5344CB8AC3E}">
        <p14:creationId xmlns:p14="http://schemas.microsoft.com/office/powerpoint/2010/main" val="4620019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3050" cy="3725863"/>
          </a:xfrm>
        </p:spPr>
      </p:sp>
      <p:sp>
        <p:nvSpPr>
          <p:cNvPr id="3" name="Notes Placeholder 2"/>
          <p:cNvSpPr>
            <a:spLocks noGrp="1"/>
          </p:cNvSpPr>
          <p:nvPr>
            <p:ph type="body" idx="1"/>
          </p:nvPr>
        </p:nvSpPr>
        <p:spPr/>
        <p:txBody>
          <a:bodyPr/>
          <a:lstStyle/>
          <a:p>
            <a:r>
              <a:rPr lang="en-US" dirty="0"/>
              <a:t> </a:t>
            </a:r>
          </a:p>
          <a:p>
            <a:r>
              <a:rPr lang="fr-FR" noProof="0" dirty="0"/>
              <a:t>Les définitions de cas sont des outils permettant de s’assurer que les cas sont classés de la même façon</a:t>
            </a:r>
          </a:p>
          <a:p>
            <a:endParaRPr lang="fr-FR" noProof="0" dirty="0"/>
          </a:p>
          <a:p>
            <a:r>
              <a:rPr lang="fr-FR" noProof="0" dirty="0"/>
              <a:t>En Afrique, la </a:t>
            </a:r>
            <a:r>
              <a:rPr lang="fr-FR" noProof="0" dirty="0" err="1"/>
              <a:t>SIMR</a:t>
            </a:r>
            <a:r>
              <a:rPr lang="fr-FR" noProof="0" dirty="0"/>
              <a:t> fournit des définitions de cas normalisées pour toutes les maladies et affections à déclaration obligatoire</a:t>
            </a:r>
          </a:p>
          <a:p>
            <a:endParaRPr lang="fr-FR" noProof="0" dirty="0"/>
          </a:p>
          <a:p>
            <a:r>
              <a:rPr lang="fr-FR" noProof="0" dirty="0"/>
              <a:t>De nombreuses définitions de cas ont plusieurs « niveaux » qui renseignent sur la certitude du diagnostic (cas suspect ou confirmé, par exemple)</a:t>
            </a:r>
          </a:p>
          <a:p>
            <a:endParaRPr lang="fr-FR" noProof="0" dirty="0"/>
          </a:p>
          <a:p>
            <a:r>
              <a:rPr lang="fr-FR" noProof="0" dirty="0"/>
              <a:t>Une</a:t>
            </a:r>
            <a:r>
              <a:rPr lang="fr-FR" baseline="0" noProof="0" dirty="0"/>
              <a:t> ligne de données</a:t>
            </a:r>
            <a:r>
              <a:rPr lang="fr-FR" noProof="0" dirty="0"/>
              <a:t>, papier</a:t>
            </a:r>
            <a:r>
              <a:rPr lang="fr-FR" baseline="0" noProof="0" dirty="0"/>
              <a:t> ou électronique, est</a:t>
            </a:r>
            <a:r>
              <a:rPr lang="fr-FR" noProof="0" dirty="0"/>
              <a:t> un outil pratique et utile pour classer les données portant</a:t>
            </a:r>
            <a:r>
              <a:rPr lang="fr-FR" baseline="0" noProof="0" dirty="0"/>
              <a:t> sur</a:t>
            </a:r>
            <a:r>
              <a:rPr lang="fr-FR" noProof="0" dirty="0"/>
              <a:t> plusieurs cas</a:t>
            </a:r>
            <a:endParaRPr lang="fr-FR" baseline="0" noProof="0" dirty="0"/>
          </a:p>
          <a:p>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32</a:t>
            </a:fld>
            <a:endParaRPr lang="en-US" altLang="en-US"/>
          </a:p>
        </p:txBody>
      </p:sp>
    </p:spTree>
    <p:extLst>
      <p:ext uri="{BB962C8B-B14F-4D97-AF65-F5344CB8AC3E}">
        <p14:creationId xmlns:p14="http://schemas.microsoft.com/office/powerpoint/2010/main" val="379691455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3050" cy="3725863"/>
          </a:xfrm>
        </p:spPr>
      </p:sp>
      <p:sp>
        <p:nvSpPr>
          <p:cNvPr id="3" name="Notes Placeholder 2"/>
          <p:cNvSpPr>
            <a:spLocks noGrp="1"/>
          </p:cNvSpPr>
          <p:nvPr>
            <p:ph type="body" idx="1"/>
          </p:nvPr>
        </p:nvSpPr>
        <p:spPr/>
        <p:txBody>
          <a:bodyPr/>
          <a:lstStyle/>
          <a:p>
            <a:r>
              <a:rPr lang="fr-FR" dirty="0"/>
              <a:t>Voici à quoi peut ressembler une liste descriptive</a:t>
            </a:r>
            <a:r>
              <a:rPr lang="en-US" dirty="0"/>
              <a:t>. </a:t>
            </a:r>
          </a:p>
          <a:p>
            <a:endParaRPr lang="en-US" dirty="0"/>
          </a:p>
          <a:p>
            <a:r>
              <a:rPr lang="fr-FR" dirty="0"/>
              <a:t>Informations supplémentaires à envisager d’inclure dans une liste descriptive </a:t>
            </a:r>
            <a:r>
              <a:rPr lang="en-US" dirty="0"/>
              <a:t>:</a:t>
            </a:r>
          </a:p>
          <a:p>
            <a:pPr marL="171450" indent="-171450">
              <a:buFont typeface="Arial" panose="020B0604020202020204" pitchFamily="34" charset="0"/>
              <a:buChar char="•"/>
            </a:pPr>
            <a:r>
              <a:rPr lang="fr-FR" noProof="0" dirty="0"/>
              <a:t>Lieu</a:t>
            </a:r>
            <a:r>
              <a:rPr lang="fr-FR" baseline="0" noProof="0" dirty="0"/>
              <a:t> : résidence, établissement de soins de santé</a:t>
            </a:r>
          </a:p>
          <a:p>
            <a:pPr marL="171450" indent="-171450">
              <a:buFont typeface="Arial" panose="020B0604020202020204" pitchFamily="34" charset="0"/>
              <a:buChar char="•"/>
            </a:pPr>
            <a:r>
              <a:rPr lang="fr-FR" baseline="0" noProof="0" dirty="0"/>
              <a:t>Statut du patient ou issue de la maladie</a:t>
            </a:r>
          </a:p>
          <a:p>
            <a:pPr marL="171450" indent="-171450">
              <a:buFont typeface="Arial" panose="020B0604020202020204" pitchFamily="34" charset="0"/>
              <a:buChar char="•"/>
            </a:pPr>
            <a:r>
              <a:rPr lang="fr-FR" baseline="0" noProof="0" dirty="0"/>
              <a:t>Catégorie de cas</a:t>
            </a:r>
          </a:p>
          <a:p>
            <a:pPr marL="171450" indent="-171450">
              <a:buFont typeface="Arial" panose="020B0604020202020204" pitchFamily="34" charset="0"/>
              <a:buChar char="•"/>
            </a:pPr>
            <a:r>
              <a:rPr lang="fr-FR" baseline="0" noProof="0" dirty="0"/>
              <a:t>Liens épidémiologiques</a:t>
            </a:r>
          </a:p>
          <a:p>
            <a:pPr marL="171450" indent="-171450">
              <a:buFont typeface="Arial" panose="020B0604020202020204" pitchFamily="34" charset="0"/>
              <a:buChar char="•"/>
            </a:pPr>
            <a:r>
              <a:rPr lang="fr-FR" baseline="0" noProof="0" dirty="0"/>
              <a:t>Autres affections médicales</a:t>
            </a:r>
            <a:endParaRPr lang="fr-FR" noProof="0" dirty="0"/>
          </a:p>
          <a:p>
            <a:endParaRPr lang="fr-FR" noProof="0" dirty="0"/>
          </a:p>
          <a:p>
            <a:r>
              <a:rPr lang="fr-FR" noProof="0" dirty="0"/>
              <a:t>Les informations des liste de descriptives peuvent être résumées dans des formulaires de notification qui catégorisent les cas par caractéristiques clés, comme l’âge et le sexe</a:t>
            </a:r>
            <a:r>
              <a:rPr lang="fr-FR" baseline="0" noProof="0" dirty="0"/>
              <a:t>.</a:t>
            </a:r>
            <a:endParaRPr lang="fr-FR" noProof="0" dirty="0"/>
          </a:p>
          <a:p>
            <a:endParaRPr lang="fr-FR" noProof="0"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33</a:t>
            </a:fld>
            <a:endParaRPr lang="en-US" altLang="en-US"/>
          </a:p>
        </p:txBody>
      </p:sp>
    </p:spTree>
    <p:extLst>
      <p:ext uri="{BB962C8B-B14F-4D97-AF65-F5344CB8AC3E}">
        <p14:creationId xmlns:p14="http://schemas.microsoft.com/office/powerpoint/2010/main" val="67192060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3050" cy="3725863"/>
          </a:xfrm>
        </p:spPr>
      </p:sp>
      <p:sp>
        <p:nvSpPr>
          <p:cNvPr id="3" name="Notes Placeholder 2"/>
          <p:cNvSpPr>
            <a:spLocks noGrp="1"/>
          </p:cNvSpPr>
          <p:nvPr>
            <p:ph type="body" idx="1"/>
          </p:nvPr>
        </p:nvSpPr>
        <p:spPr/>
        <p:txBody>
          <a:bodyPr/>
          <a:lstStyle/>
          <a:p>
            <a:r>
              <a:rPr lang="fr-FR" b="1" noProof="0" dirty="0"/>
              <a:t>POSEZ</a:t>
            </a:r>
            <a:r>
              <a:rPr lang="fr-FR" b="1" baseline="0" noProof="0" dirty="0"/>
              <a:t> LA QUESTION SUIVANTE </a:t>
            </a:r>
            <a:r>
              <a:rPr lang="fr-FR" b="1" noProof="0" dirty="0"/>
              <a:t>:</a:t>
            </a:r>
          </a:p>
          <a:p>
            <a:endParaRPr lang="fr-FR" b="0" baseline="0" noProof="0" dirty="0"/>
          </a:p>
          <a:p>
            <a:r>
              <a:rPr lang="fr-FR" b="0" baseline="0" noProof="0" dirty="0"/>
              <a:t>Pourquoi la zéro notification est-elle importante ?</a:t>
            </a:r>
          </a:p>
          <a:p>
            <a:endParaRPr lang="fr-FR" b="0" baseline="0" noProof="0" dirty="0"/>
          </a:p>
          <a:p>
            <a:r>
              <a:rPr lang="fr-FR" b="1" baseline="0" noProof="0" dirty="0"/>
              <a:t>&lt;</a:t>
            </a:r>
            <a:r>
              <a:rPr lang="fr-FR" b="0" baseline="0" noProof="0" dirty="0"/>
              <a:t>Puis </a:t>
            </a:r>
            <a:r>
              <a:rPr lang="fr-FR" b="1" baseline="0" noProof="0" dirty="0"/>
              <a:t>CLIQUEZ </a:t>
            </a:r>
            <a:r>
              <a:rPr lang="fr-FR" b="0" baseline="0" noProof="0" dirty="0"/>
              <a:t>pour visualiser les puces</a:t>
            </a:r>
            <a:r>
              <a:rPr lang="fr-FR" b="1" baseline="0" noProof="0" dirty="0"/>
              <a:t>.&gt;</a:t>
            </a:r>
            <a:endParaRPr lang="fr-FR" baseline="0" noProof="0" dirty="0"/>
          </a:p>
          <a:p>
            <a:pPr defTabSz="914349">
              <a:spcBef>
                <a:spcPts val="0"/>
              </a:spcBef>
              <a:spcAft>
                <a:spcPts val="600"/>
              </a:spcAft>
              <a:defRPr/>
            </a:pPr>
            <a:endParaRPr lang="en-US" dirty="0"/>
          </a:p>
          <a:p>
            <a:pPr marL="0" marR="0" indent="0" algn="l" defTabSz="914349" rtl="0" eaLnBrk="0" fontAlgn="base" latinLnBrk="0" hangingPunct="0">
              <a:spcBef>
                <a:spcPts val="0"/>
              </a:spcBef>
              <a:spcAft>
                <a:spcPts val="600"/>
              </a:spcAft>
              <a:buClrTx/>
              <a:buSzTx/>
              <a:buFontTx/>
              <a:buNone/>
              <a:tabLst/>
              <a:defRPr/>
            </a:pPr>
            <a:endParaRPr lang="en-US" dirty="0"/>
          </a:p>
          <a:p>
            <a:endParaRPr lang="en-US" b="1"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34</a:t>
            </a:fld>
            <a:endParaRPr lang="en-US" altLang="en-US"/>
          </a:p>
        </p:txBody>
      </p:sp>
    </p:spTree>
    <p:extLst>
      <p:ext uri="{BB962C8B-B14F-4D97-AF65-F5344CB8AC3E}">
        <p14:creationId xmlns:p14="http://schemas.microsoft.com/office/powerpoint/2010/main" val="111773462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3050" cy="3725863"/>
          </a:xfrm>
        </p:spPr>
      </p:sp>
      <p:sp>
        <p:nvSpPr>
          <p:cNvPr id="3" name="Notes Placeholder 2"/>
          <p:cNvSpPr>
            <a:spLocks noGrp="1"/>
          </p:cNvSpPr>
          <p:nvPr>
            <p:ph type="body" idx="1"/>
          </p:nvPr>
        </p:nvSpPr>
        <p:spPr>
          <a:xfrm>
            <a:off x="701041" y="4387136"/>
            <a:ext cx="5608320" cy="3182506"/>
          </a:xfrm>
        </p:spPr>
        <p:txBody>
          <a:bodyPr/>
          <a:lstStyle/>
          <a:p>
            <a:pPr defTabSz="914349">
              <a:spcBef>
                <a:spcPts val="0"/>
              </a:spcBef>
              <a:spcAft>
                <a:spcPts val="600"/>
              </a:spcAft>
              <a:defRPr/>
            </a:pPr>
            <a:r>
              <a:rPr lang="fr-FR" noProof="0" dirty="0"/>
              <a:t>Quelles informations doivent être recueillies pour</a:t>
            </a:r>
            <a:r>
              <a:rPr lang="fr-FR" baseline="0" noProof="0" dirty="0"/>
              <a:t> la</a:t>
            </a:r>
            <a:r>
              <a:rPr lang="fr-FR" noProof="0" dirty="0"/>
              <a:t> surveillance</a:t>
            </a:r>
            <a:r>
              <a:rPr lang="fr-FR" baseline="0" noProof="0" dirty="0"/>
              <a:t> ?</a:t>
            </a:r>
            <a:endParaRPr lang="fr-FR" noProof="0" dirty="0"/>
          </a:p>
        </p:txBody>
      </p:sp>
      <p:sp>
        <p:nvSpPr>
          <p:cNvPr id="4" name="Slide Number Placeholder 3"/>
          <p:cNvSpPr>
            <a:spLocks noGrp="1"/>
          </p:cNvSpPr>
          <p:nvPr>
            <p:ph type="sldNum" sz="quarter" idx="10"/>
          </p:nvPr>
        </p:nvSpPr>
        <p:spPr/>
        <p:txBody>
          <a:bodyPr/>
          <a:lstStyle/>
          <a:p>
            <a:fld id="{153BCB96-7EEC-4C1C-92AC-A1AF7B1B30F2}" type="slidenum">
              <a:rPr lang="en-US" smtClean="0"/>
              <a:pPr/>
              <a:t>36</a:t>
            </a:fld>
            <a:endParaRPr lang="en-US" dirty="0"/>
          </a:p>
        </p:txBody>
      </p:sp>
    </p:spTree>
    <p:extLst>
      <p:ext uri="{BB962C8B-B14F-4D97-AF65-F5344CB8AC3E}">
        <p14:creationId xmlns:p14="http://schemas.microsoft.com/office/powerpoint/2010/main" val="34563528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3050" cy="3725863"/>
          </a:xfrm>
        </p:spPr>
      </p:sp>
      <p:sp>
        <p:nvSpPr>
          <p:cNvPr id="3" name="Notes Placeholder 2"/>
          <p:cNvSpPr>
            <a:spLocks noGrp="1"/>
          </p:cNvSpPr>
          <p:nvPr>
            <p:ph type="body" idx="1"/>
          </p:nvPr>
        </p:nvSpPr>
        <p:spPr>
          <a:xfrm>
            <a:off x="701041" y="4387135"/>
            <a:ext cx="5608320" cy="2721331"/>
          </a:xfrm>
        </p:spPr>
        <p:txBody>
          <a:bodyPr/>
          <a:lstStyle/>
          <a:p>
            <a:pPr defTabSz="914349">
              <a:defRPr/>
            </a:pPr>
            <a:r>
              <a:rPr lang="fr-FR" b="1" baseline="0" noProof="0" dirty="0"/>
              <a:t>POSEZ LA QUESTION SUIVANTE </a:t>
            </a:r>
            <a:r>
              <a:rPr lang="fr-FR" b="1" noProof="0" dirty="0"/>
              <a:t>: </a:t>
            </a:r>
            <a:br>
              <a:rPr lang="fr-FR" b="1" noProof="0" dirty="0"/>
            </a:br>
            <a:endParaRPr lang="fr-FR" b="1" noProof="0" dirty="0"/>
          </a:p>
          <a:p>
            <a:pPr defTabSz="914349">
              <a:defRPr/>
            </a:pPr>
            <a:r>
              <a:rPr lang="fr-FR" b="0" noProof="0" dirty="0"/>
              <a:t>Lorsque vous entendez le terme  « surveillance de santé publique », à quoi pensez-vous ? Qu’est-ce qui vous vient à l’esprit ?</a:t>
            </a:r>
          </a:p>
          <a:p>
            <a:pPr defTabSz="914349">
              <a:defRPr/>
            </a:pPr>
            <a:endParaRPr lang="fr-FR" baseline="0" noProof="0" dirty="0"/>
          </a:p>
          <a:p>
            <a:pPr defTabSz="914349">
              <a:defRPr/>
            </a:pPr>
            <a:r>
              <a:rPr lang="fr-FR" b="0" baseline="0" noProof="0" dirty="0"/>
              <a:t>&lt;</a:t>
            </a:r>
            <a:r>
              <a:rPr lang="fr-FR" b="1" baseline="0" noProof="0" dirty="0"/>
              <a:t>POUSSEZ </a:t>
            </a:r>
            <a:r>
              <a:rPr lang="fr-FR" b="0" baseline="0" noProof="0" dirty="0"/>
              <a:t>les participants à proposer des réponses.&gt;</a:t>
            </a:r>
          </a:p>
          <a:p>
            <a:pPr defTabSz="914349">
              <a:defRPr/>
            </a:pPr>
            <a:endParaRPr lang="en-US" baseline="0" noProof="0" dirty="0"/>
          </a:p>
          <a:p>
            <a:pPr defTabSz="914349">
              <a:defRPr/>
            </a:pPr>
            <a:endParaRPr lang="en-US" baseline="0" noProof="0" dirty="0"/>
          </a:p>
          <a:p>
            <a:pPr defTabSz="914349">
              <a:defRPr/>
            </a:pPr>
            <a:endParaRPr lang="en-US" baseline="0" noProof="0" dirty="0"/>
          </a:p>
          <a:p>
            <a:pPr marL="0" marR="0" lvl="0" indent="0" algn="l" defTabSz="914349" rtl="0" eaLnBrk="0" fontAlgn="base" latinLnBrk="0" hangingPunct="0">
              <a:lnSpc>
                <a:spcPct val="100000"/>
              </a:lnSpc>
              <a:spcBef>
                <a:spcPct val="30000"/>
              </a:spcBef>
              <a:spcAft>
                <a:spcPct val="0"/>
              </a:spcAft>
              <a:buClrTx/>
              <a:buSzTx/>
              <a:buFontTx/>
              <a:buNone/>
              <a:tabLst/>
              <a:defRPr/>
            </a:pPr>
            <a:r>
              <a:rPr lang="en-US" baseline="0" noProof="0" dirty="0"/>
              <a:t>Source : </a:t>
            </a:r>
            <a:r>
              <a:rPr lang="en-US" sz="1200" b="0" i="0" kern="1200" noProof="0" dirty="0">
                <a:solidFill>
                  <a:schemeClr val="tx1"/>
                </a:solidFill>
                <a:effectLst/>
                <a:latin typeface="Arial" charset="0"/>
                <a:ea typeface="+mn-ea"/>
                <a:cs typeface="+mn-cs"/>
              </a:rPr>
              <a:t>Centers for Disease Control and Prevention (CDC). Introduction to Public Health. In: Public Health 101 Series. Atlanta, GA: U.S. Department of Health and Human Services, CDC; 2014. </a:t>
            </a:r>
            <a:r>
              <a:rPr lang="en-US" sz="1200" b="0" i="0" kern="1200" noProof="0" dirty="0" err="1">
                <a:solidFill>
                  <a:schemeClr val="tx1"/>
                </a:solidFill>
                <a:effectLst/>
                <a:latin typeface="Arial" charset="0"/>
                <a:ea typeface="+mn-ea"/>
                <a:cs typeface="+mn-cs"/>
              </a:rPr>
              <a:t>Disponible</a:t>
            </a:r>
            <a:r>
              <a:rPr lang="en-US" sz="1200" b="0" i="0" kern="1200" baseline="0" noProof="0" dirty="0">
                <a:solidFill>
                  <a:schemeClr val="tx1"/>
                </a:solidFill>
                <a:effectLst/>
                <a:latin typeface="Arial" charset="0"/>
                <a:ea typeface="+mn-ea"/>
                <a:cs typeface="+mn-cs"/>
              </a:rPr>
              <a:t> à </a:t>
            </a:r>
            <a:r>
              <a:rPr lang="en-US" sz="1200" b="0" i="0" kern="1200" noProof="0" dirty="0">
                <a:solidFill>
                  <a:schemeClr val="tx1"/>
                </a:solidFill>
                <a:effectLst/>
                <a:latin typeface="Arial" charset="0"/>
                <a:ea typeface="+mn-ea"/>
                <a:cs typeface="+mn-cs"/>
              </a:rPr>
              <a:t>: </a:t>
            </a:r>
            <a:r>
              <a:rPr lang="en-US" sz="1200" b="0" i="0" u="sng" kern="1200" noProof="0" dirty="0">
                <a:solidFill>
                  <a:schemeClr val="tx1"/>
                </a:solidFill>
                <a:effectLst/>
                <a:latin typeface="Arial" charset="0"/>
                <a:ea typeface="+mn-ea"/>
                <a:cs typeface="+mn-cs"/>
                <a:hlinkClick r:id="rId3"/>
              </a:rPr>
              <a:t>https://www.cdc.gov/publichealth101/surveillance.html</a:t>
            </a:r>
            <a:r>
              <a:rPr lang="en-US" sz="1200" b="0" i="0" kern="1200" noProof="0" dirty="0">
                <a:solidFill>
                  <a:schemeClr val="tx1"/>
                </a:solidFill>
                <a:effectLst/>
                <a:latin typeface="Arial" charset="0"/>
                <a:ea typeface="+mn-ea"/>
                <a:cs typeface="+mn-cs"/>
              </a:rPr>
              <a:t>.</a:t>
            </a:r>
          </a:p>
          <a:p>
            <a:pPr defTabSz="914349">
              <a:defRPr/>
            </a:pPr>
            <a:endParaRPr lang="en-US" baseline="0" noProof="0" dirty="0"/>
          </a:p>
        </p:txBody>
      </p:sp>
      <p:sp>
        <p:nvSpPr>
          <p:cNvPr id="4" name="Slide Number Placeholder 3"/>
          <p:cNvSpPr>
            <a:spLocks noGrp="1"/>
          </p:cNvSpPr>
          <p:nvPr>
            <p:ph type="sldNum" sz="quarter" idx="10"/>
          </p:nvPr>
        </p:nvSpPr>
        <p:spPr/>
        <p:txBody>
          <a:bodyPr/>
          <a:lstStyle/>
          <a:p>
            <a:fld id="{153BCB96-7EEC-4C1C-92AC-A1AF7B1B30F2}" type="slidenum">
              <a:rPr lang="en-US" smtClean="0"/>
              <a:pPr/>
              <a:t>6</a:t>
            </a:fld>
            <a:endParaRPr lang="en-US" dirty="0"/>
          </a:p>
        </p:txBody>
      </p:sp>
    </p:spTree>
    <p:extLst>
      <p:ext uri="{BB962C8B-B14F-4D97-AF65-F5344CB8AC3E}">
        <p14:creationId xmlns:p14="http://schemas.microsoft.com/office/powerpoint/2010/main" val="376645464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3050" cy="3725863"/>
          </a:xfrm>
        </p:spPr>
      </p:sp>
      <p:sp>
        <p:nvSpPr>
          <p:cNvPr id="3" name="Notes Placeholder 2"/>
          <p:cNvSpPr>
            <a:spLocks noGrp="1"/>
          </p:cNvSpPr>
          <p:nvPr>
            <p:ph type="body" idx="1"/>
          </p:nvPr>
        </p:nvSpPr>
        <p:spPr/>
        <p:txBody>
          <a:bodyPr/>
          <a:lstStyle/>
          <a:p>
            <a:endParaRPr lang="en-US" dirty="0"/>
          </a:p>
          <a:p>
            <a:r>
              <a:rPr lang="en-US" dirty="0"/>
              <a:t>Source : FETP</a:t>
            </a:r>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37</a:t>
            </a:fld>
            <a:endParaRPr lang="en-US" altLang="en-US"/>
          </a:p>
        </p:txBody>
      </p:sp>
    </p:spTree>
    <p:extLst>
      <p:ext uri="{BB962C8B-B14F-4D97-AF65-F5344CB8AC3E}">
        <p14:creationId xmlns:p14="http://schemas.microsoft.com/office/powerpoint/2010/main" val="288798338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a:lstStyle/>
          <a:p>
            <a:r>
              <a:rPr lang="fr-FR" noProof="0" dirty="0"/>
              <a:t>Les</a:t>
            </a:r>
            <a:r>
              <a:rPr lang="fr-FR" baseline="0" noProof="0" dirty="0"/>
              <a:t> définitions de cas peuvent présenter plusieurs </a:t>
            </a:r>
            <a:r>
              <a:rPr lang="fr-FR" noProof="0" dirty="0"/>
              <a:t>niveaux. Souvent, les définitions de cas suspects ou possibles sont les plus inclusives, mais les moins certaines</a:t>
            </a:r>
            <a:r>
              <a:rPr lang="fr-FR" baseline="0" noProof="0" dirty="0"/>
              <a:t>. </a:t>
            </a:r>
          </a:p>
          <a:p>
            <a:endParaRPr lang="fr-FR" baseline="0" noProof="0" dirty="0"/>
          </a:p>
          <a:p>
            <a:r>
              <a:rPr lang="fr-FR" baseline="0" noProof="0" dirty="0"/>
              <a:t>Les définitions de cas confirmés sont celles qui sont les plus précises et fournissent le plus haut niveau de certitude d’un diagnostic correct, mais risquent de ne pas permettre de détecter des cas qui ne répondent pas à ces critères plus stricts. </a:t>
            </a:r>
          </a:p>
          <a:p>
            <a:endParaRPr lang="en-US" baseline="0"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38</a:t>
            </a:fld>
            <a:endParaRPr lang="en-US" altLang="en-US"/>
          </a:p>
        </p:txBody>
      </p:sp>
    </p:spTree>
    <p:extLst>
      <p:ext uri="{BB962C8B-B14F-4D97-AF65-F5344CB8AC3E}">
        <p14:creationId xmlns:p14="http://schemas.microsoft.com/office/powerpoint/2010/main" val="284547855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3050" cy="3725863"/>
          </a:xfrm>
        </p:spPr>
      </p:sp>
      <p:sp>
        <p:nvSpPr>
          <p:cNvPr id="3" name="Notes Placeholder 2"/>
          <p:cNvSpPr>
            <a:spLocks noGrp="1"/>
          </p:cNvSpPr>
          <p:nvPr>
            <p:ph type="body" idx="1"/>
          </p:nvPr>
        </p:nvSpPr>
        <p:spPr/>
        <p:txBody>
          <a:bodyPr/>
          <a:lstStyle/>
          <a:p>
            <a:r>
              <a:rPr lang="en-US" baseline="0" dirty="0"/>
              <a:t>&lt;</a:t>
            </a:r>
            <a:r>
              <a:rPr lang="fr-FR" b="1" baseline="0" noProof="0" dirty="0"/>
              <a:t>LIRE</a:t>
            </a:r>
            <a:r>
              <a:rPr lang="fr-FR" baseline="0" noProof="0" dirty="0"/>
              <a:t> la diapositive</a:t>
            </a:r>
            <a:r>
              <a:rPr lang="en-US" baseline="0" dirty="0"/>
              <a:t>.&gt;</a:t>
            </a:r>
          </a:p>
          <a:p>
            <a:endParaRPr lang="en-US" baseline="0" dirty="0"/>
          </a:p>
          <a:p>
            <a:pPr defTabSz="914349">
              <a:spcBef>
                <a:spcPts val="0"/>
              </a:spcBef>
              <a:spcAft>
                <a:spcPts val="600"/>
              </a:spcAft>
              <a:defRPr/>
            </a:pPr>
            <a:endParaRPr lang="en-US" dirty="0"/>
          </a:p>
          <a:p>
            <a:pPr marL="0" marR="0" indent="0" algn="l" defTabSz="914349" rtl="0" eaLnBrk="0" fontAlgn="base" latinLnBrk="0" hangingPunct="0">
              <a:spcBef>
                <a:spcPts val="0"/>
              </a:spcBef>
              <a:spcAft>
                <a:spcPts val="60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39</a:t>
            </a:fld>
            <a:endParaRPr lang="en-US" altLang="en-US"/>
          </a:p>
        </p:txBody>
      </p:sp>
    </p:spTree>
    <p:extLst>
      <p:ext uri="{BB962C8B-B14F-4D97-AF65-F5344CB8AC3E}">
        <p14:creationId xmlns:p14="http://schemas.microsoft.com/office/powerpoint/2010/main" val="131591891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3050" cy="3725863"/>
          </a:xfrm>
        </p:spPr>
      </p:sp>
      <p:sp>
        <p:nvSpPr>
          <p:cNvPr id="3" name="Notes Placeholder 2"/>
          <p:cNvSpPr>
            <a:spLocks noGrp="1"/>
          </p:cNvSpPr>
          <p:nvPr>
            <p:ph type="body" idx="1"/>
          </p:nvPr>
        </p:nvSpPr>
        <p:spPr>
          <a:xfrm>
            <a:off x="701041" y="4387136"/>
            <a:ext cx="5608320" cy="3182506"/>
          </a:xfrm>
        </p:spPr>
        <p:txBody>
          <a:bodyPr/>
          <a:lstStyle/>
          <a:p>
            <a:pPr defTabSz="914349">
              <a:spcBef>
                <a:spcPts val="0"/>
              </a:spcBef>
              <a:spcAft>
                <a:spcPts val="600"/>
              </a:spcAft>
              <a:defRPr/>
            </a:pPr>
            <a:r>
              <a:rPr lang="fr-FR" noProof="0" dirty="0"/>
              <a:t>Quelles</a:t>
            </a:r>
            <a:r>
              <a:rPr lang="fr-FR" baseline="0" noProof="0" dirty="0"/>
              <a:t> </a:t>
            </a:r>
            <a:r>
              <a:rPr lang="fr-FR" noProof="0" dirty="0"/>
              <a:t>informations doivent être recueillies pour la surveillance</a:t>
            </a:r>
            <a:r>
              <a:rPr lang="fr-FR" baseline="0" noProof="0" dirty="0"/>
              <a:t> ?</a:t>
            </a:r>
            <a:endParaRPr lang="fr-FR" noProof="0" dirty="0"/>
          </a:p>
        </p:txBody>
      </p:sp>
      <p:sp>
        <p:nvSpPr>
          <p:cNvPr id="4" name="Slide Number Placeholder 3"/>
          <p:cNvSpPr>
            <a:spLocks noGrp="1"/>
          </p:cNvSpPr>
          <p:nvPr>
            <p:ph type="sldNum" sz="quarter" idx="10"/>
          </p:nvPr>
        </p:nvSpPr>
        <p:spPr/>
        <p:txBody>
          <a:bodyPr/>
          <a:lstStyle/>
          <a:p>
            <a:fld id="{153BCB96-7EEC-4C1C-92AC-A1AF7B1B30F2}" type="slidenum">
              <a:rPr lang="en-US" smtClean="0"/>
              <a:pPr/>
              <a:t>40</a:t>
            </a:fld>
            <a:endParaRPr lang="en-US" dirty="0"/>
          </a:p>
        </p:txBody>
      </p:sp>
    </p:spTree>
    <p:extLst>
      <p:ext uri="{BB962C8B-B14F-4D97-AF65-F5344CB8AC3E}">
        <p14:creationId xmlns:p14="http://schemas.microsoft.com/office/powerpoint/2010/main" val="422869139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3050" cy="372586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41</a:t>
            </a:fld>
            <a:endParaRPr lang="en-US" altLang="en-US"/>
          </a:p>
        </p:txBody>
      </p:sp>
    </p:spTree>
    <p:extLst>
      <p:ext uri="{BB962C8B-B14F-4D97-AF65-F5344CB8AC3E}">
        <p14:creationId xmlns:p14="http://schemas.microsoft.com/office/powerpoint/2010/main" val="213681840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3050" cy="3725863"/>
          </a:xfrm>
        </p:spPr>
      </p:sp>
      <p:sp>
        <p:nvSpPr>
          <p:cNvPr id="3" name="Notes Placeholder 2"/>
          <p:cNvSpPr>
            <a:spLocks noGrp="1"/>
          </p:cNvSpPr>
          <p:nvPr>
            <p:ph type="body" idx="1"/>
          </p:nvPr>
        </p:nvSpPr>
        <p:spPr/>
        <p:txBody>
          <a:bodyPr/>
          <a:lstStyle/>
          <a:p>
            <a:pPr marL="0" marR="0" lvl="0" indent="0" algn="l" defTabSz="914349" rtl="0" eaLnBrk="0" fontAlgn="base" latinLnBrk="0" hangingPunct="0">
              <a:lnSpc>
                <a:spcPct val="100000"/>
              </a:lnSpc>
              <a:spcBef>
                <a:spcPts val="0"/>
              </a:spcBef>
              <a:spcAft>
                <a:spcPts val="600"/>
              </a:spcAft>
              <a:buClrTx/>
              <a:buSzTx/>
              <a:buFontTx/>
              <a:buNone/>
              <a:tabLst/>
              <a:defRPr/>
            </a:pPr>
            <a:r>
              <a:rPr lang="fr-FR" baseline="0" noProof="0" dirty="0"/>
              <a:t>Remarque : étant donné que l’</a:t>
            </a:r>
            <a:r>
              <a:rPr lang="fr-FR" baseline="0" noProof="0" dirty="0" err="1"/>
              <a:t>EIR</a:t>
            </a:r>
            <a:r>
              <a:rPr lang="fr-FR" baseline="0" noProof="0" dirty="0"/>
              <a:t> ne sera, en général, activée qu’une fois la flambée épidémique constatée, ces activités seront effectuées par le personnel chargé de la surveillance de routine.</a:t>
            </a:r>
          </a:p>
          <a:p>
            <a:pPr defTabSz="914349">
              <a:spcBef>
                <a:spcPts val="0"/>
              </a:spcBef>
              <a:spcAft>
                <a:spcPts val="600"/>
              </a:spcAft>
              <a:defRPr/>
            </a:pPr>
            <a:endParaRPr lang="en-US" dirty="0"/>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42</a:t>
            </a:fld>
            <a:endParaRPr lang="en-US" altLang="en-US"/>
          </a:p>
        </p:txBody>
      </p:sp>
    </p:spTree>
    <p:extLst>
      <p:ext uri="{BB962C8B-B14F-4D97-AF65-F5344CB8AC3E}">
        <p14:creationId xmlns:p14="http://schemas.microsoft.com/office/powerpoint/2010/main" val="273107183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3050" cy="37258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b="1" dirty="0"/>
              <a:t>&lt;LIRE </a:t>
            </a:r>
            <a:r>
              <a:rPr lang="en-US" b="0" dirty="0"/>
              <a:t>la</a:t>
            </a:r>
            <a:r>
              <a:rPr lang="en-US" b="0" baseline="0" dirty="0"/>
              <a:t> </a:t>
            </a:r>
            <a:r>
              <a:rPr lang="en-US" b="0" baseline="0" dirty="0" err="1"/>
              <a:t>diapositive</a:t>
            </a:r>
            <a:r>
              <a:rPr lang="en-US" b="0" dirty="0"/>
              <a:t>.&gt;</a:t>
            </a:r>
            <a:endParaRPr lang="en-US" b="1"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1"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43</a:t>
            </a:fld>
            <a:endParaRPr lang="en-US" altLang="en-US"/>
          </a:p>
        </p:txBody>
      </p:sp>
    </p:spTree>
    <p:extLst>
      <p:ext uri="{BB962C8B-B14F-4D97-AF65-F5344CB8AC3E}">
        <p14:creationId xmlns:p14="http://schemas.microsoft.com/office/powerpoint/2010/main" val="198941732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3050" cy="37258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b="1" noProof="0" dirty="0"/>
              <a:t>&lt;LIRE </a:t>
            </a:r>
            <a:r>
              <a:rPr lang="fr-FR" b="0" noProof="0" dirty="0"/>
              <a:t>la</a:t>
            </a:r>
            <a:r>
              <a:rPr lang="fr-FR" b="0" baseline="0" noProof="0" dirty="0"/>
              <a:t> diapositive</a:t>
            </a:r>
            <a:r>
              <a:rPr lang="fr-FR" b="0" noProof="0" dirty="0"/>
              <a:t>.&gt;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fr-FR" b="0" noProof="0" dirty="0"/>
              <a:t>Faites</a:t>
            </a:r>
            <a:r>
              <a:rPr lang="fr-FR" b="0" baseline="0" noProof="0" dirty="0"/>
              <a:t> remarquer que les membres de l’</a:t>
            </a:r>
            <a:r>
              <a:rPr lang="fr-FR" b="0" baseline="0" noProof="0" dirty="0" err="1"/>
              <a:t>EIR</a:t>
            </a:r>
            <a:r>
              <a:rPr lang="fr-FR" b="0" baseline="0" noProof="0" dirty="0"/>
              <a:t> peuvent ne pas être impliqués dans ces activités</a:t>
            </a:r>
            <a:r>
              <a:rPr lang="fr-FR" noProof="0" dirty="0"/>
              <a:t>.</a:t>
            </a:r>
            <a:r>
              <a:rPr lang="fr-FR" baseline="0" noProof="0" dirty="0"/>
              <a:t> </a:t>
            </a:r>
            <a:endParaRPr lang="fr-FR" noProof="0"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1"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1"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44</a:t>
            </a:fld>
            <a:endParaRPr lang="en-US" altLang="en-US"/>
          </a:p>
        </p:txBody>
      </p:sp>
    </p:spTree>
    <p:extLst>
      <p:ext uri="{BB962C8B-B14F-4D97-AF65-F5344CB8AC3E}">
        <p14:creationId xmlns:p14="http://schemas.microsoft.com/office/powerpoint/2010/main" val="58171414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3050" cy="37258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b="1" noProof="0" dirty="0"/>
              <a:t>&lt;LIRE </a:t>
            </a:r>
            <a:r>
              <a:rPr lang="fr-FR" b="0" noProof="0" dirty="0"/>
              <a:t>la</a:t>
            </a:r>
            <a:r>
              <a:rPr lang="fr-FR" b="0" baseline="0" noProof="0" dirty="0"/>
              <a:t> diapositive</a:t>
            </a:r>
            <a:r>
              <a:rPr lang="fr-FR" b="0" noProof="0" dirty="0"/>
              <a:t>.&gt;</a:t>
            </a:r>
            <a:endParaRPr lang="fr-FR" b="1" noProof="0"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1"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45</a:t>
            </a:fld>
            <a:endParaRPr lang="en-US" altLang="en-US"/>
          </a:p>
        </p:txBody>
      </p:sp>
    </p:spTree>
    <p:extLst>
      <p:ext uri="{BB962C8B-B14F-4D97-AF65-F5344CB8AC3E}">
        <p14:creationId xmlns:p14="http://schemas.microsoft.com/office/powerpoint/2010/main" val="85829136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3050" cy="3725863"/>
          </a:xfrm>
        </p:spPr>
      </p:sp>
      <p:sp>
        <p:nvSpPr>
          <p:cNvPr id="3" name="Notes Placeholder 2"/>
          <p:cNvSpPr>
            <a:spLocks noGrp="1"/>
          </p:cNvSpPr>
          <p:nvPr>
            <p:ph type="body" idx="1"/>
          </p:nvPr>
        </p:nvSpPr>
        <p:spPr/>
        <p:txBody>
          <a:bodyPr/>
          <a:lstStyle/>
          <a:p>
            <a:r>
              <a:rPr lang="en-US" altLang="en-US" dirty="0">
                <a:ea typeface="ＭＳ Ｐゴシック" pitchFamily="34" charset="-128"/>
              </a:rPr>
              <a:t>&lt;</a:t>
            </a:r>
            <a:r>
              <a:rPr lang="fr-FR" altLang="en-US" b="1" noProof="0" dirty="0">
                <a:ea typeface="ＭＳ Ｐゴシック" pitchFamily="34" charset="-128"/>
              </a:rPr>
              <a:t>LIRE</a:t>
            </a:r>
            <a:r>
              <a:rPr lang="fr-FR" altLang="en-US" b="1" baseline="0" noProof="0" dirty="0">
                <a:ea typeface="ＭＳ Ｐゴシック" pitchFamily="34" charset="-128"/>
              </a:rPr>
              <a:t> </a:t>
            </a:r>
            <a:r>
              <a:rPr lang="fr-FR" altLang="en-US" baseline="0" noProof="0" dirty="0">
                <a:ea typeface="ＭＳ Ｐゴシック" pitchFamily="34" charset="-128"/>
              </a:rPr>
              <a:t> la diapositive</a:t>
            </a:r>
            <a:r>
              <a:rPr lang="en-US" altLang="en-US" baseline="0" dirty="0">
                <a:ea typeface="ＭＳ Ｐゴシック" pitchFamily="34" charset="-128"/>
              </a:rPr>
              <a:t>.&gt;</a:t>
            </a:r>
          </a:p>
          <a:p>
            <a:endParaRPr lang="en-US" altLang="en-US" baseline="0" dirty="0">
              <a:ea typeface="ＭＳ Ｐゴシック" pitchFamily="34" charset="-128"/>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baseline="0" dirty="0"/>
              <a:t> </a:t>
            </a:r>
            <a:endParaRPr lang="en-US" dirty="0"/>
          </a:p>
          <a:p>
            <a:endParaRPr lang="en-US" altLang="en-US" dirty="0">
              <a:ea typeface="ＭＳ Ｐゴシック" pitchFamily="34" charset="-128"/>
            </a:endParaRPr>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46</a:t>
            </a:fld>
            <a:endParaRPr lang="en-US" altLang="en-US"/>
          </a:p>
        </p:txBody>
      </p:sp>
    </p:spTree>
    <p:extLst>
      <p:ext uri="{BB962C8B-B14F-4D97-AF65-F5344CB8AC3E}">
        <p14:creationId xmlns:p14="http://schemas.microsoft.com/office/powerpoint/2010/main" val="19431055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4294967295"/>
          </p:nvPr>
        </p:nvSpPr>
        <p:spPr>
          <a:noFill/>
        </p:spPr>
        <p:txBody>
          <a:bodyPr rtlCol="0"/>
          <a:lstStyle/>
          <a:p>
            <a:pPr rtl="0"/>
            <a:fld id="{630B7C26-61E9-415C-A235-4EAECE602C66}" type="slidenum">
              <a:rPr lang="en-US" smtClean="0">
                <a:latin typeface="Arial" charset="0"/>
              </a:rPr>
              <a:pPr rtl="0"/>
              <a:t>7</a:t>
            </a:fld>
            <a:endParaRPr lang="en-US">
              <a:latin typeface="Arial" charset="0"/>
            </a:endParaRPr>
          </a:p>
        </p:txBody>
      </p:sp>
      <p:sp>
        <p:nvSpPr>
          <p:cNvPr id="27650" name="Rectangle 2"/>
          <p:cNvSpPr>
            <a:spLocks noGrp="1" noRot="1" noChangeAspect="1" noChangeArrowheads="1" noTextEdit="1"/>
          </p:cNvSpPr>
          <p:nvPr>
            <p:ph type="sldImg"/>
          </p:nvPr>
        </p:nvSpPr>
        <p:spPr>
          <a:xfrm>
            <a:off x="314325" y="869950"/>
            <a:ext cx="6169025" cy="3470275"/>
          </a:xfrm>
          <a:ln/>
        </p:spPr>
      </p:sp>
      <p:sp>
        <p:nvSpPr>
          <p:cNvPr id="27651" name="Rectangle 3"/>
          <p:cNvSpPr>
            <a:spLocks noGrp="1" noChangeArrowheads="1"/>
          </p:cNvSpPr>
          <p:nvPr>
            <p:ph type="body" idx="1"/>
          </p:nvPr>
        </p:nvSpPr>
        <p:spPr>
          <a:xfrm>
            <a:off x="701041" y="4387136"/>
            <a:ext cx="5608320" cy="2466888"/>
          </a:xfrm>
          <a:noFill/>
          <a:ln/>
        </p:spPr>
        <p:txBody>
          <a:bodyPr rtlCol="0"/>
          <a:lstStyle/>
          <a:p>
            <a:pPr rtl="0">
              <a:spcBef>
                <a:spcPts val="0"/>
              </a:spcBef>
              <a:spcAft>
                <a:spcPts val="600"/>
              </a:spcAft>
            </a:pPr>
            <a:r>
              <a:rPr lang="fr" b="1" dirty="0">
                <a:latin typeface="Arial" charset="0"/>
                <a:cs typeface="Arial" charset="0"/>
              </a:rPr>
              <a:t> </a:t>
            </a:r>
            <a:r>
              <a:rPr lang="fr" dirty="0">
                <a:latin typeface="Arial" charset="0"/>
                <a:cs typeface="Arial" charset="0"/>
              </a:rPr>
              <a:t>Le terme </a:t>
            </a:r>
            <a:r>
              <a:rPr lang="fr" i="1" dirty="0">
                <a:latin typeface="Arial" charset="0"/>
                <a:cs typeface="Arial" charset="0"/>
              </a:rPr>
              <a:t>surveillance</a:t>
            </a:r>
            <a:r>
              <a:rPr lang="fr" dirty="0">
                <a:latin typeface="Arial" charset="0"/>
                <a:cs typeface="Arial" charset="0"/>
              </a:rPr>
              <a:t> vient du verbe « veiller sur ».</a:t>
            </a:r>
            <a:endParaRPr lang="fr-FR" dirty="0">
              <a:latin typeface="Arial" charset="0"/>
              <a:cs typeface="Arial" charset="0"/>
            </a:endParaRPr>
          </a:p>
          <a:p>
            <a:pPr rtl="0">
              <a:spcBef>
                <a:spcPts val="0"/>
              </a:spcBef>
              <a:spcAft>
                <a:spcPts val="600"/>
              </a:spcAft>
            </a:pPr>
            <a:endParaRPr lang="en-US" dirty="0">
              <a:latin typeface="Arial" charset="0"/>
              <a:cs typeface="Arial" charset="0"/>
            </a:endParaRPr>
          </a:p>
          <a:p>
            <a:pPr rtl="0">
              <a:spcBef>
                <a:spcPts val="0"/>
              </a:spcBef>
              <a:spcAft>
                <a:spcPts val="600"/>
              </a:spcAft>
            </a:pPr>
            <a:r>
              <a:rPr lang="fr" dirty="0">
                <a:latin typeface="Arial" charset="0"/>
                <a:cs typeface="Arial" charset="0"/>
              </a:rPr>
              <a:t>&lt;</a:t>
            </a:r>
            <a:r>
              <a:rPr lang="fr" b="1" dirty="0">
                <a:latin typeface="Arial" charset="0"/>
                <a:cs typeface="Arial" charset="0"/>
              </a:rPr>
              <a:t>LISEZ</a:t>
            </a:r>
            <a:r>
              <a:rPr lang="fr" dirty="0">
                <a:latin typeface="Arial" charset="0"/>
                <a:cs typeface="Arial" charset="0"/>
              </a:rPr>
              <a:t> la définition affichée sur la diapositive.&gt;</a:t>
            </a:r>
            <a:endParaRPr lang="en-US" dirty="0"/>
          </a:p>
          <a:p>
            <a:pPr rtl="0" eaLnBrk="1" hangingPunct="1">
              <a:spcBef>
                <a:spcPts val="0"/>
              </a:spcBef>
              <a:spcAft>
                <a:spcPts val="600"/>
              </a:spcAft>
              <a:defRPr/>
            </a:pPr>
            <a:endParaRPr lang="en-US" dirty="0">
              <a:latin typeface="Arial" charset="0"/>
              <a:cs typeface="Arial" charset="0"/>
            </a:endParaRPr>
          </a:p>
          <a:p>
            <a:pPr rtl="0" eaLnBrk="1" hangingPunct="1">
              <a:spcBef>
                <a:spcPts val="0"/>
              </a:spcBef>
              <a:spcAft>
                <a:spcPts val="600"/>
              </a:spcAft>
              <a:defRPr/>
            </a:pPr>
            <a:r>
              <a:rPr lang="fr" dirty="0">
                <a:latin typeface="Arial"/>
                <a:cs typeface="Arial"/>
              </a:rPr>
              <a:t>Source : </a:t>
            </a:r>
            <a:r>
              <a:rPr lang="fr" sz="1200" b="0" i="0" kern="1200" dirty="0">
                <a:solidFill>
                  <a:schemeClr val="tx1"/>
                </a:solidFill>
                <a:effectLst/>
                <a:latin typeface="Arial"/>
                <a:cs typeface="Arial"/>
              </a:rPr>
              <a:t>CDC, Département de la santé et des services sociaux des États-Unis, « Introduction to Public Health ». Dans : </a:t>
            </a:r>
            <a:r>
              <a:rPr lang="en" sz="1200" b="0" i="1" kern="1200" dirty="0">
                <a:solidFill>
                  <a:schemeClr val="tx1"/>
                </a:solidFill>
                <a:effectLst/>
                <a:latin typeface="Arial"/>
                <a:cs typeface="Arial"/>
              </a:rPr>
              <a:t>Public Health 101 Series</a:t>
            </a:r>
            <a:r>
              <a:rPr lang="en" sz="1200" b="0" i="0" kern="1200" dirty="0">
                <a:solidFill>
                  <a:schemeClr val="tx1"/>
                </a:solidFill>
                <a:effectLst/>
                <a:latin typeface="Arial"/>
                <a:cs typeface="Arial"/>
              </a:rPr>
              <a:t>. Atlanta (GE), États-Unis, CDC, 2014. Disponible à l’adresse suivante : </a:t>
            </a:r>
            <a:r>
              <a:rPr lang="fr" sz="1200" b="0" i="0" u="sng" kern="1200" dirty="0">
                <a:solidFill>
                  <a:schemeClr val="tx1"/>
                </a:solidFill>
                <a:effectLst/>
                <a:latin typeface="Arial"/>
                <a:cs typeface="Arial"/>
                <a:hlinkClick r:id="rId3"/>
              </a:rPr>
              <a:t>https://www.cdc.gov/publichealth101/surveillance.html</a:t>
            </a:r>
            <a:r>
              <a:rPr lang="fr" sz="1200" b="0" i="0" kern="1200" dirty="0">
                <a:solidFill>
                  <a:schemeClr val="tx1"/>
                </a:solidFill>
                <a:effectLst/>
                <a:latin typeface="Arial"/>
                <a:cs typeface="Arial"/>
              </a:rPr>
              <a:t>.</a:t>
            </a:r>
            <a:r>
              <a:rPr lang="fr" dirty="0">
                <a:latin typeface="Arial"/>
                <a:cs typeface="Arial"/>
              </a:rPr>
              <a:t> </a:t>
            </a:r>
            <a:endParaRPr lang="en-US" b="0" i="0" kern="1200" dirty="0">
              <a:effectLst/>
              <a:latin typeface="Arial"/>
              <a:cs typeface="Arial"/>
            </a:endParaRPr>
          </a:p>
          <a:p>
            <a:pPr marL="0" marR="0" indent="0" algn="l" defTabSz="914400" rtl="0">
              <a:spcBef>
                <a:spcPts val="0"/>
              </a:spcBef>
              <a:spcAft>
                <a:spcPts val="600"/>
              </a:spcAft>
              <a:buClrTx/>
              <a:buSzTx/>
              <a:buFontTx/>
              <a:buNone/>
              <a:tabLst/>
              <a:defRPr/>
            </a:pPr>
            <a:endParaRPr lang="en-US" baseline="0" dirty="0">
              <a:latin typeface="Arial" charset="0"/>
              <a:cs typeface="Arial"/>
            </a:endParaRPr>
          </a:p>
          <a:p>
            <a:pPr rtl="0" eaLnBrk="1" hangingPunct="1">
              <a:spcBef>
                <a:spcPts val="0"/>
              </a:spcBef>
              <a:spcAft>
                <a:spcPts val="600"/>
              </a:spcAft>
              <a:defRPr/>
            </a:pPr>
            <a:endParaRPr lang="en-US" dirty="0">
              <a:latin typeface="Arial" charset="0"/>
              <a:cs typeface="Arial" charset="0"/>
            </a:endParaRPr>
          </a:p>
        </p:txBody>
      </p:sp>
    </p:spTree>
    <p:extLst>
      <p:ext uri="{BB962C8B-B14F-4D97-AF65-F5344CB8AC3E}">
        <p14:creationId xmlns:p14="http://schemas.microsoft.com/office/powerpoint/2010/main" val="415183236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5" name="Shape 745"/>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746" name="Shape 746"/>
          <p:cNvSpPr>
            <a:spLocks noGrp="1"/>
          </p:cNvSpPr>
          <p:nvPr>
            <p:ph type="body" sz="quarter" idx="1"/>
          </p:nvPr>
        </p:nvSpPr>
        <p:spPr>
          <a:prstGeom prst="rect">
            <a:avLst/>
          </a:prstGeom>
        </p:spPr>
        <p:txBody>
          <a:bodyPr/>
          <a:lstStyle>
            <a:lvl1pPr defTabSz="928687">
              <a:lnSpc>
                <a:spcPct val="150000"/>
              </a:lnSpc>
              <a:spcBef>
                <a:spcPts val="0"/>
              </a:spcBef>
            </a:lvl1pPr>
          </a:lstStyle>
          <a:p>
            <a:endParaRPr dirty="0"/>
          </a:p>
        </p:txBody>
      </p:sp>
    </p:spTree>
    <p:extLst>
      <p:ext uri="{BB962C8B-B14F-4D97-AF65-F5344CB8AC3E}">
        <p14:creationId xmlns:p14="http://schemas.microsoft.com/office/powerpoint/2010/main" val="6956807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rtlCol="0"/>
          <a:lstStyle/>
          <a:p>
            <a:pPr rtl="0"/>
            <a:endParaRPr lang="en-US">
              <a:cs typeface="Arial"/>
            </a:endParaRPr>
          </a:p>
          <a:p>
            <a:pPr rtl="0"/>
            <a:r>
              <a:rPr lang="fr">
                <a:cs typeface="Arial"/>
              </a:rPr>
              <a:t>En situation d’urgence, les objectifs du système de surveillance restent inchangés, mais s’y ajoute l’objectif visant à indiquer les évolutions de la situation sanitaire pendant la durée de la situation d’urgence.</a:t>
            </a:r>
          </a:p>
          <a:p>
            <a:pPr rtl="0"/>
            <a:endParaRPr lang="en-US" baseline="0">
              <a:cs typeface="Arial"/>
            </a:endParaRPr>
          </a:p>
        </p:txBody>
      </p:sp>
      <p:sp>
        <p:nvSpPr>
          <p:cNvPr id="4" name="Slide Number Placeholder 3"/>
          <p:cNvSpPr>
            <a:spLocks noGrp="1"/>
          </p:cNvSpPr>
          <p:nvPr>
            <p:ph type="sldNum" sz="quarter" idx="4294967295"/>
          </p:nvPr>
        </p:nvSpPr>
        <p:spPr/>
        <p:txBody>
          <a:bodyPr rtlCol="0"/>
          <a:lstStyle/>
          <a:p>
            <a:pPr rtl="0"/>
            <a:fld id="{4C5FB5B4-9F3D-474A-9F24-E7A61C245DBD}" type="slidenum">
              <a:rPr lang="en-US" altLang="en-US" smtClean="0"/>
              <a:pPr rtl="0"/>
              <a:t>8</a:t>
            </a:fld>
            <a:endParaRPr lang="en-US" altLang="en-US"/>
          </a:p>
        </p:txBody>
      </p:sp>
    </p:spTree>
    <p:extLst>
      <p:ext uri="{BB962C8B-B14F-4D97-AF65-F5344CB8AC3E}">
        <p14:creationId xmlns:p14="http://schemas.microsoft.com/office/powerpoint/2010/main" val="22042509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rtlCol="0"/>
          <a:lstStyle/>
          <a:p>
            <a:pPr rtl="0"/>
            <a:r>
              <a:rPr lang="fr" dirty="0"/>
              <a:t>La détection plus précoce des flambées peut permettre une intervention plus rapide, ce qui peut permettre d’éviter davantage de cas.</a:t>
            </a:r>
          </a:p>
          <a:p>
            <a:pPr rtl="0"/>
            <a:endParaRPr lang="en-US" baseline="0" dirty="0"/>
          </a:p>
          <a:p>
            <a:pPr rtl="0"/>
            <a:r>
              <a:rPr lang="fr" dirty="0"/>
              <a:t>Animateur : les courbes épidémiques sont abordées plus en détail dans le document </a:t>
            </a:r>
            <a:r>
              <a:rPr lang="fr" b="1" dirty="0"/>
              <a:t>« B4.1 Enquêtes sur les flambées épidémiques ».</a:t>
            </a:r>
          </a:p>
        </p:txBody>
      </p:sp>
      <p:sp>
        <p:nvSpPr>
          <p:cNvPr id="4" name="Slide Number Placeholder 3"/>
          <p:cNvSpPr>
            <a:spLocks noGrp="1"/>
          </p:cNvSpPr>
          <p:nvPr>
            <p:ph type="sldNum" sz="quarter" idx="4294967295"/>
          </p:nvPr>
        </p:nvSpPr>
        <p:spPr/>
        <p:txBody>
          <a:bodyPr rtlCol="0"/>
          <a:lstStyle/>
          <a:p>
            <a:pPr rtl="0"/>
            <a:fld id="{4C5FB5B4-9F3D-474A-9F24-E7A61C245DBD}" type="slidenum">
              <a:rPr lang="en-US" altLang="en-US" smtClean="0"/>
              <a:pPr rtl="0"/>
              <a:t>9</a:t>
            </a:fld>
            <a:endParaRPr lang="en-US" altLang="en-US"/>
          </a:p>
        </p:txBody>
      </p:sp>
    </p:spTree>
    <p:extLst>
      <p:ext uri="{BB962C8B-B14F-4D97-AF65-F5344CB8AC3E}">
        <p14:creationId xmlns:p14="http://schemas.microsoft.com/office/powerpoint/2010/main" val="17274059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rtlCol="0"/>
          <a:lstStyle/>
          <a:p>
            <a:pPr rtl="0">
              <a:spcBef>
                <a:spcPts val="0"/>
              </a:spcBef>
              <a:spcAft>
                <a:spcPts val="600"/>
              </a:spcAft>
            </a:pPr>
            <a:r>
              <a:rPr lang="fr">
                <a:latin typeface="Arial"/>
                <a:cs typeface="Arial"/>
              </a:rPr>
              <a:t>Voici quelques utilisations spécifiques de la surveillance de la santé publique.</a:t>
            </a:r>
            <a:endParaRPr lang="en-US"/>
          </a:p>
          <a:p>
            <a:pPr rtl="0">
              <a:spcBef>
                <a:spcPts val="0"/>
              </a:spcBef>
              <a:spcAft>
                <a:spcPts val="600"/>
              </a:spcAft>
            </a:pPr>
            <a:endParaRPr lang="en-US" baseline="0"/>
          </a:p>
          <a:p>
            <a:pPr marL="0" marR="0" lvl="0" indent="0" algn="l" defTabSz="914400" rtl="0" eaLnBrk="0" fontAlgn="base" latinLnBrk="0" hangingPunct="0">
              <a:lnSpc>
                <a:spcPct val="100000"/>
              </a:lnSpc>
              <a:spcBef>
                <a:spcPts val="0"/>
              </a:spcBef>
              <a:spcAft>
                <a:spcPts val="600"/>
              </a:spcAft>
              <a:buClrTx/>
              <a:buSzTx/>
              <a:buFontTx/>
              <a:buNone/>
              <a:tabLst/>
              <a:defRPr/>
            </a:pPr>
            <a:endParaRPr lang="en-US"/>
          </a:p>
          <a:p>
            <a:pPr rtl="0">
              <a:spcBef>
                <a:spcPts val="0"/>
              </a:spcBef>
              <a:spcAft>
                <a:spcPts val="600"/>
              </a:spcAft>
            </a:pPr>
            <a:endParaRPr lang="en-US" baseline="0"/>
          </a:p>
          <a:p>
            <a:pPr rtl="0"/>
            <a:endParaRPr lang="en-US"/>
          </a:p>
        </p:txBody>
      </p:sp>
      <p:sp>
        <p:nvSpPr>
          <p:cNvPr id="4" name="Slide Number Placeholder 3"/>
          <p:cNvSpPr>
            <a:spLocks noGrp="1"/>
          </p:cNvSpPr>
          <p:nvPr>
            <p:ph type="sldNum" sz="quarter" idx="4294967295"/>
          </p:nvPr>
        </p:nvSpPr>
        <p:spPr/>
        <p:txBody>
          <a:bodyPr rtlCol="0"/>
          <a:lstStyle/>
          <a:p>
            <a:pPr rtl="0"/>
            <a:fld id="{4C5FB5B4-9F3D-474A-9F24-E7A61C245DBD}" type="slidenum">
              <a:rPr lang="en-US" altLang="en-US" smtClean="0"/>
              <a:pPr rtl="0"/>
              <a:t>10</a:t>
            </a:fld>
            <a:endParaRPr lang="en-US" altLang="en-US"/>
          </a:p>
        </p:txBody>
      </p:sp>
    </p:spTree>
    <p:extLst>
      <p:ext uri="{BB962C8B-B14F-4D97-AF65-F5344CB8AC3E}">
        <p14:creationId xmlns:p14="http://schemas.microsoft.com/office/powerpoint/2010/main" val="23053334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3050" cy="3725863"/>
          </a:xfrm>
        </p:spPr>
      </p:sp>
      <p:sp>
        <p:nvSpPr>
          <p:cNvPr id="3" name="Notes Placeholder 2"/>
          <p:cNvSpPr>
            <a:spLocks noGrp="1"/>
          </p:cNvSpPr>
          <p:nvPr>
            <p:ph type="body" idx="1"/>
          </p:nvPr>
        </p:nvSpPr>
        <p:spPr>
          <a:xfrm>
            <a:off x="701041" y="4387136"/>
            <a:ext cx="5608320" cy="431354"/>
          </a:xfrm>
        </p:spPr>
        <p:txBody>
          <a:bodyPr/>
          <a:lstStyle/>
          <a:p>
            <a:pPr marL="0" marR="0" indent="0" algn="l" defTabSz="914400" rtl="0" eaLnBrk="0" fontAlgn="base" latinLnBrk="0" hangingPunct="0">
              <a:lnSpc>
                <a:spcPct val="150000"/>
              </a:lnSpc>
              <a:spcBef>
                <a:spcPts val="0"/>
              </a:spcBef>
              <a:spcAft>
                <a:spcPts val="600"/>
              </a:spcAft>
              <a:buClrTx/>
              <a:buSzTx/>
              <a:buFontTx/>
              <a:buNone/>
              <a:tabLst/>
              <a:defRPr/>
            </a:pPr>
            <a:endParaRPr lang="en-US" b="1" dirty="0"/>
          </a:p>
          <a:p>
            <a:pPr marL="0" marR="0" indent="0" algn="l" defTabSz="914400" rtl="0" eaLnBrk="0" fontAlgn="base" latinLnBrk="0" hangingPunct="0">
              <a:lnSpc>
                <a:spcPct val="150000"/>
              </a:lnSpc>
              <a:spcBef>
                <a:spcPts val="0"/>
              </a:spcBef>
              <a:spcAft>
                <a:spcPts val="600"/>
              </a:spcAft>
              <a:buClrTx/>
              <a:buSzTx/>
              <a:buFontTx/>
              <a:buNone/>
              <a:tabLst/>
              <a:defRPr/>
            </a:pPr>
            <a:endParaRPr lang="en-US" b="0" dirty="0"/>
          </a:p>
          <a:p>
            <a:pPr marL="0" marR="0" indent="0" algn="l" defTabSz="914400" rtl="0" eaLnBrk="0" fontAlgn="base" latinLnBrk="0" hangingPunct="0">
              <a:lnSpc>
                <a:spcPct val="150000"/>
              </a:lnSpc>
              <a:spcBef>
                <a:spcPts val="0"/>
              </a:spcBef>
              <a:spcAft>
                <a:spcPts val="600"/>
              </a:spcAft>
              <a:buClrTx/>
              <a:buSzTx/>
              <a:buFontTx/>
              <a:buNone/>
              <a:tabLst/>
              <a:defRPr/>
            </a:pPr>
            <a:r>
              <a:rPr lang="fr-FR" b="0" baseline="0" dirty="0"/>
              <a:t> Maintenant, examinons rapidement </a:t>
            </a:r>
            <a:r>
              <a:rPr lang="fr-FR" b="0" dirty="0"/>
              <a:t>quelques considérations de base relatives aux systèmes de surveillance.</a:t>
            </a:r>
            <a:endParaRPr lang="en-US" b="0" dirty="0"/>
          </a:p>
          <a:p>
            <a:pPr marL="0" marR="0" lvl="0" indent="0" algn="l" defTabSz="914400" rtl="0" eaLnBrk="0" fontAlgn="base" latinLnBrk="0" hangingPunct="0">
              <a:lnSpc>
                <a:spcPct val="150000"/>
              </a:lnSpc>
              <a:spcBef>
                <a:spcPts val="0"/>
              </a:spcBef>
              <a:spcAft>
                <a:spcPts val="600"/>
              </a:spcAft>
              <a:buClrTx/>
              <a:buSzTx/>
              <a:buFontTx/>
              <a:buNone/>
              <a:tabLst/>
              <a:defRPr/>
            </a:pPr>
            <a:endParaRPr lang="en-US" dirty="0"/>
          </a:p>
          <a:p>
            <a:pPr marL="0" marR="0" indent="0" algn="l" defTabSz="914400" rtl="0" eaLnBrk="0" fontAlgn="base" latinLnBrk="0" hangingPunct="0">
              <a:lnSpc>
                <a:spcPct val="150000"/>
              </a:lnSpc>
              <a:spcBef>
                <a:spcPts val="0"/>
              </a:spcBef>
              <a:spcAft>
                <a:spcPts val="600"/>
              </a:spcAft>
              <a:buClrTx/>
              <a:buSzTx/>
              <a:buFontTx/>
              <a:buNone/>
              <a:tabLst/>
              <a:defRPr/>
            </a:pPr>
            <a:endParaRPr lang="en-US" b="0" dirty="0"/>
          </a:p>
        </p:txBody>
      </p:sp>
      <p:sp>
        <p:nvSpPr>
          <p:cNvPr id="4" name="Slide Number Placeholder 3"/>
          <p:cNvSpPr>
            <a:spLocks noGrp="1"/>
          </p:cNvSpPr>
          <p:nvPr>
            <p:ph type="sldNum" sz="quarter" idx="10"/>
          </p:nvPr>
        </p:nvSpPr>
        <p:spPr/>
        <p:txBody>
          <a:bodyPr/>
          <a:lstStyle/>
          <a:p>
            <a:fld id="{153BCB96-7EEC-4C1C-92AC-A1AF7B1B30F2}" type="slidenum">
              <a:rPr lang="en-US" smtClean="0"/>
              <a:pPr/>
              <a:t>11</a:t>
            </a:fld>
            <a:endParaRPr lang="en-US" dirty="0"/>
          </a:p>
        </p:txBody>
      </p:sp>
    </p:spTree>
    <p:extLst>
      <p:ext uri="{BB962C8B-B14F-4D97-AF65-F5344CB8AC3E}">
        <p14:creationId xmlns:p14="http://schemas.microsoft.com/office/powerpoint/2010/main" val="19217901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Times New Roman" pitchFamily="18" charset="0"/>
                <a:cs typeface="Times New Roman" pitchFamily="18" charset="0"/>
              </a:defRPr>
            </a:lvl1pPr>
            <a:lvl2pPr marL="751494" indent="-289036" eaLnBrk="0" hangingPunct="0">
              <a:defRPr sz="2800">
                <a:solidFill>
                  <a:schemeClr val="tx1"/>
                </a:solidFill>
                <a:latin typeface="Times New Roman" pitchFamily="18" charset="0"/>
                <a:cs typeface="Times New Roman" pitchFamily="18" charset="0"/>
              </a:defRPr>
            </a:lvl2pPr>
            <a:lvl3pPr marL="1156145" indent="-231229" eaLnBrk="0" hangingPunct="0">
              <a:defRPr sz="2800">
                <a:solidFill>
                  <a:schemeClr val="tx1"/>
                </a:solidFill>
                <a:latin typeface="Times New Roman" pitchFamily="18" charset="0"/>
                <a:cs typeface="Times New Roman" pitchFamily="18" charset="0"/>
              </a:defRPr>
            </a:lvl3pPr>
            <a:lvl4pPr marL="1618602" indent="-231229" eaLnBrk="0" hangingPunct="0">
              <a:defRPr sz="2800">
                <a:solidFill>
                  <a:schemeClr val="tx1"/>
                </a:solidFill>
                <a:latin typeface="Times New Roman" pitchFamily="18" charset="0"/>
                <a:cs typeface="Times New Roman" pitchFamily="18" charset="0"/>
              </a:defRPr>
            </a:lvl4pPr>
            <a:lvl5pPr marL="2081060" indent="-231229" eaLnBrk="0" hangingPunct="0">
              <a:defRPr sz="2800">
                <a:solidFill>
                  <a:schemeClr val="tx1"/>
                </a:solidFill>
                <a:latin typeface="Times New Roman" pitchFamily="18" charset="0"/>
                <a:cs typeface="Times New Roman" pitchFamily="18" charset="0"/>
              </a:defRPr>
            </a:lvl5pPr>
            <a:lvl6pPr marL="2543518"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6pPr>
            <a:lvl7pPr marL="3005976"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7pPr>
            <a:lvl8pPr marL="3468434"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8pPr>
            <a:lvl9pPr marL="3930891"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9pPr>
          </a:lstStyle>
          <a:p>
            <a:pPr eaLnBrk="1" hangingPunct="1"/>
            <a:fld id="{481AC029-884C-4AFF-B6E3-E21A070DF759}" type="slidenum">
              <a:rPr lang="en-US" sz="1200">
                <a:latin typeface="Arial" charset="0"/>
                <a:cs typeface="Arial" charset="0"/>
              </a:rPr>
              <a:pPr eaLnBrk="1" hangingPunct="1"/>
              <a:t>12</a:t>
            </a:fld>
            <a:endParaRPr lang="en-US" sz="1200" dirty="0">
              <a:latin typeface="Arial" charset="0"/>
              <a:cs typeface="Arial" charset="0"/>
            </a:endParaRPr>
          </a:p>
        </p:txBody>
      </p:sp>
      <p:sp>
        <p:nvSpPr>
          <p:cNvPr id="75779" name="Rectangle 2"/>
          <p:cNvSpPr>
            <a:spLocks noGrp="1" noRot="1" noChangeAspect="1" noChangeArrowheads="1" noTextEdit="1"/>
          </p:cNvSpPr>
          <p:nvPr>
            <p:ph type="sldImg"/>
          </p:nvPr>
        </p:nvSpPr>
        <p:spPr>
          <a:xfrm>
            <a:off x="92075" y="746125"/>
            <a:ext cx="6623050" cy="3725863"/>
          </a:xfrm>
          <a:ln/>
        </p:spPr>
      </p:sp>
      <p:sp>
        <p:nvSpPr>
          <p:cNvPr id="75780" name="Rectangle 3"/>
          <p:cNvSpPr>
            <a:spLocks noGrp="1" noChangeArrowheads="1"/>
          </p:cNvSpPr>
          <p:nvPr>
            <p:ph type="body" idx="1"/>
          </p:nvPr>
        </p:nvSpPr>
        <p:spPr>
          <a:xfrm>
            <a:off x="701041" y="4387135"/>
            <a:ext cx="5608320" cy="668903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50000"/>
              </a:spcBef>
            </a:pPr>
            <a:r>
              <a:rPr lang="en-US" altLang="en-US" b="0" dirty="0">
                <a:solidFill>
                  <a:srgbClr val="006600"/>
                </a:solidFill>
                <a:ea typeface="ＭＳ Ｐゴシック" pitchFamily="34" charset="-128"/>
              </a:rPr>
              <a:t>Surveillance passive</a:t>
            </a:r>
            <a:endParaRPr lang="en-US" altLang="en-US" b="0" dirty="0">
              <a:ea typeface="ＭＳ Ｐゴシック" pitchFamily="34" charset="-128"/>
            </a:endParaRPr>
          </a:p>
          <a:p>
            <a:pPr marL="628650" lvl="1" indent="-171450" eaLnBrk="1" hangingPunct="1">
              <a:spcBef>
                <a:spcPct val="0"/>
              </a:spcBef>
              <a:buFont typeface="Arial" panose="020B0604020202020204" pitchFamily="34" charset="0"/>
              <a:buChar char="•"/>
            </a:pPr>
            <a:r>
              <a:rPr lang="fr-FR" altLang="en-US" dirty="0">
                <a:ea typeface="ＭＳ Ｐゴシック" pitchFamily="34" charset="-128"/>
              </a:rPr>
              <a:t>S'en remet à d’autres pour signaler une maladie</a:t>
            </a:r>
            <a:endParaRPr lang="en-US" altLang="en-US" dirty="0">
              <a:ea typeface="ＭＳ Ｐゴシック" pitchFamily="34" charset="-128"/>
            </a:endParaRPr>
          </a:p>
          <a:p>
            <a:pPr marL="628650" lvl="1" indent="-171450" eaLnBrk="1" hangingPunct="1">
              <a:spcBef>
                <a:spcPct val="0"/>
              </a:spcBef>
              <a:buFont typeface="Arial" panose="020B0604020202020204" pitchFamily="34" charset="0"/>
              <a:buChar char="•"/>
            </a:pPr>
            <a:r>
              <a:rPr lang="fr-FR" altLang="en-US" dirty="0">
                <a:ea typeface="ＭＳ Ｐゴシック" pitchFamily="34" charset="-128"/>
              </a:rPr>
              <a:t>Le prestataire de soins de santé prend l’initiative </a:t>
            </a:r>
            <a:endParaRPr lang="en-US" altLang="en-US" dirty="0">
              <a:ea typeface="ＭＳ Ｐゴシック" pitchFamily="34" charset="-128"/>
            </a:endParaRPr>
          </a:p>
          <a:p>
            <a:pPr marL="628650" lvl="1" indent="-171450" eaLnBrk="1" hangingPunct="1">
              <a:spcBef>
                <a:spcPct val="0"/>
              </a:spcBef>
              <a:buFont typeface="Arial" panose="020B0604020202020204" pitchFamily="34" charset="0"/>
              <a:buChar char="•"/>
            </a:pPr>
            <a:r>
              <a:rPr lang="fr-FR" altLang="en-US" dirty="0">
                <a:ea typeface="ＭＳ Ｐゴシック" pitchFamily="34" charset="-128"/>
              </a:rPr>
              <a:t>Convient</a:t>
            </a:r>
            <a:r>
              <a:rPr lang="fr-FR" altLang="en-US" baseline="0" dirty="0">
                <a:ea typeface="ＭＳ Ｐゴシック" pitchFamily="34" charset="-128"/>
              </a:rPr>
              <a:t> </a:t>
            </a:r>
            <a:r>
              <a:rPr lang="fr-FR" altLang="en-US" dirty="0">
                <a:ea typeface="ＭＳ Ｐゴシック" pitchFamily="34" charset="-128"/>
              </a:rPr>
              <a:t>habituellement pour suivre les évolutions dans le temps, dans</a:t>
            </a:r>
            <a:r>
              <a:rPr lang="fr-FR" altLang="en-US" baseline="0" dirty="0">
                <a:ea typeface="ＭＳ Ｐゴシック" pitchFamily="34" charset="-128"/>
              </a:rPr>
              <a:t> un</a:t>
            </a:r>
            <a:r>
              <a:rPr lang="fr-FR" altLang="en-US" dirty="0">
                <a:ea typeface="ＭＳ Ｐゴシック" pitchFamily="34" charset="-128"/>
              </a:rPr>
              <a:t> lieu</a:t>
            </a:r>
            <a:r>
              <a:rPr lang="fr-FR" altLang="en-US" baseline="0" dirty="0">
                <a:ea typeface="ＭＳ Ｐゴシック" pitchFamily="34" charset="-128"/>
              </a:rPr>
              <a:t> ou </a:t>
            </a:r>
            <a:r>
              <a:rPr lang="fr-FR" altLang="en-US" dirty="0">
                <a:ea typeface="ＭＳ Ｐゴシック" pitchFamily="34" charset="-128"/>
              </a:rPr>
              <a:t>chez</a:t>
            </a:r>
            <a:r>
              <a:rPr lang="fr-FR" altLang="en-US" baseline="0" dirty="0">
                <a:ea typeface="ＭＳ Ｐゴシック" pitchFamily="34" charset="-128"/>
              </a:rPr>
              <a:t> une</a:t>
            </a:r>
            <a:r>
              <a:rPr lang="fr-FR" altLang="en-US" dirty="0">
                <a:ea typeface="ＭＳ Ｐゴシック" pitchFamily="34" charset="-128"/>
              </a:rPr>
              <a:t> personne</a:t>
            </a:r>
            <a:endParaRPr lang="en-US" altLang="en-US" dirty="0">
              <a:ea typeface="ＭＳ Ｐゴシック" pitchFamily="34" charset="-128"/>
            </a:endParaRPr>
          </a:p>
          <a:p>
            <a:pPr eaLnBrk="1" hangingPunct="1">
              <a:spcBef>
                <a:spcPct val="50000"/>
              </a:spcBef>
            </a:pPr>
            <a:r>
              <a:rPr lang="en-US" altLang="en-US" b="0" dirty="0">
                <a:solidFill>
                  <a:srgbClr val="006600"/>
                </a:solidFill>
                <a:ea typeface="ＭＳ Ｐゴシック" pitchFamily="34" charset="-128"/>
              </a:rPr>
              <a:t>Surveillance active</a:t>
            </a:r>
            <a:endParaRPr lang="en-US" altLang="en-US" b="0" i="1" dirty="0">
              <a:ea typeface="ＭＳ Ｐゴシック" pitchFamily="34" charset="-128"/>
            </a:endParaRPr>
          </a:p>
          <a:p>
            <a:pPr marL="628650" lvl="1" indent="-171450" eaLnBrk="1" hangingPunct="1">
              <a:spcBef>
                <a:spcPct val="0"/>
              </a:spcBef>
              <a:buFont typeface="Arial" panose="020B0604020202020204" pitchFamily="34" charset="0"/>
              <a:buChar char="•"/>
            </a:pPr>
            <a:r>
              <a:rPr lang="fr-FR" altLang="en-US" noProof="0" dirty="0">
                <a:ea typeface="ＭＳ Ｐゴシック" pitchFamily="34" charset="-128"/>
              </a:rPr>
              <a:t>Nécessite</a:t>
            </a:r>
            <a:r>
              <a:rPr lang="fr-FR" altLang="en-US" baseline="0" noProof="0" dirty="0">
                <a:ea typeface="ＭＳ Ｐゴシック" pitchFamily="34" charset="-128"/>
              </a:rPr>
              <a:t> des actions énergiques</a:t>
            </a:r>
            <a:endParaRPr lang="fr-FR" altLang="en-US" noProof="0" dirty="0">
              <a:ea typeface="ＭＳ Ｐゴシック" pitchFamily="34" charset="-128"/>
            </a:endParaRPr>
          </a:p>
          <a:p>
            <a:pPr marL="628650" lvl="1" indent="-171450" eaLnBrk="1" hangingPunct="1">
              <a:spcBef>
                <a:spcPct val="0"/>
              </a:spcBef>
              <a:buFont typeface="Arial" panose="020B0604020202020204" pitchFamily="34" charset="0"/>
              <a:buChar char="•"/>
            </a:pPr>
            <a:r>
              <a:rPr lang="fr-FR" altLang="en-US" noProof="0" dirty="0">
                <a:ea typeface="ＭＳ Ｐゴシック" pitchFamily="34" charset="-128"/>
              </a:rPr>
              <a:t>L’organisme de santé demande</a:t>
            </a:r>
            <a:r>
              <a:rPr lang="fr-FR" altLang="en-US" baseline="0" noProof="0" dirty="0">
                <a:ea typeface="ＭＳ Ｐゴシック" pitchFamily="34" charset="-128"/>
              </a:rPr>
              <a:t> des informations</a:t>
            </a:r>
            <a:endParaRPr lang="fr-FR" altLang="en-US" noProof="0" dirty="0">
              <a:ea typeface="ＭＳ Ｐゴシック" pitchFamily="34" charset="-128"/>
            </a:endParaRPr>
          </a:p>
          <a:p>
            <a:pPr marL="628650" lvl="1" indent="-171450" eaLnBrk="1" hangingPunct="1">
              <a:spcBef>
                <a:spcPct val="0"/>
              </a:spcBef>
              <a:buFont typeface="Arial" panose="020B0604020202020204" pitchFamily="34" charset="0"/>
              <a:buChar char="•"/>
            </a:pPr>
            <a:r>
              <a:rPr lang="fr-FR" altLang="en-US" noProof="0" dirty="0">
                <a:ea typeface="ＭＳ Ｐゴシック" pitchFamily="34" charset="-128"/>
              </a:rPr>
              <a:t>Réservée</a:t>
            </a:r>
            <a:r>
              <a:rPr lang="fr-FR" altLang="en-US" baseline="0" noProof="0" dirty="0">
                <a:ea typeface="ＭＳ Ｐゴシック" pitchFamily="34" charset="-128"/>
              </a:rPr>
              <a:t> habituellement aux maladies</a:t>
            </a:r>
            <a:r>
              <a:rPr lang="fr-FR" altLang="en-US" noProof="0" dirty="0">
                <a:ea typeface="ＭＳ Ｐゴシック" pitchFamily="34" charset="-128"/>
              </a:rPr>
              <a:t> qui présentent un intérêt</a:t>
            </a:r>
            <a:r>
              <a:rPr lang="fr-FR" altLang="en-US" baseline="0" noProof="0" dirty="0">
                <a:ea typeface="ＭＳ Ｐゴシック" pitchFamily="34" charset="-128"/>
              </a:rPr>
              <a:t> particulier</a:t>
            </a:r>
            <a:endParaRPr lang="fr-FR" altLang="en-US" noProof="0" dirty="0">
              <a:ea typeface="ＭＳ Ｐゴシック" pitchFamily="34" charset="-128"/>
            </a:endParaRPr>
          </a:p>
          <a:p>
            <a:pPr defTabSz="914349">
              <a:spcBef>
                <a:spcPts val="0"/>
              </a:spcBef>
              <a:spcAft>
                <a:spcPts val="600"/>
              </a:spcAft>
              <a:defRPr/>
            </a:pPr>
            <a:endParaRPr lang="fr-FR" b="1" noProof="0" dirty="0"/>
          </a:p>
          <a:p>
            <a:pPr defTabSz="914349">
              <a:spcBef>
                <a:spcPts val="0"/>
              </a:spcBef>
              <a:spcAft>
                <a:spcPts val="600"/>
              </a:spcAft>
              <a:defRPr/>
            </a:pPr>
            <a:r>
              <a:rPr lang="fr-FR" b="1" noProof="0" dirty="0"/>
              <a:t>Notes complémentaires</a:t>
            </a:r>
            <a:r>
              <a:rPr lang="fr-FR" b="1" baseline="0" noProof="0" dirty="0"/>
              <a:t> </a:t>
            </a:r>
            <a:r>
              <a:rPr lang="fr-FR" b="1" noProof="0" dirty="0"/>
              <a:t>:</a:t>
            </a:r>
          </a:p>
          <a:p>
            <a:pPr defTabSz="914349">
              <a:spcBef>
                <a:spcPts val="0"/>
              </a:spcBef>
              <a:spcAft>
                <a:spcPts val="600"/>
              </a:spcAft>
              <a:defRPr/>
            </a:pPr>
            <a:endParaRPr lang="fr-FR" b="1" noProof="0" dirty="0"/>
          </a:p>
          <a:p>
            <a:r>
              <a:rPr lang="fr-FR" sz="1200" kern="1200" noProof="0" dirty="0">
                <a:solidFill>
                  <a:schemeClr val="tx1"/>
                </a:solidFill>
                <a:effectLst/>
                <a:latin typeface="Arial" pitchFamily="34" charset="0"/>
                <a:ea typeface="+mn-ea"/>
                <a:cs typeface="Arial" pitchFamily="34" charset="0"/>
              </a:rPr>
              <a:t>Surveillance passive : </a:t>
            </a:r>
          </a:p>
          <a:p>
            <a:pPr marL="171450" indent="-171450">
              <a:buFont typeface="Arial" panose="020B0604020202020204" pitchFamily="34" charset="0"/>
              <a:buChar char="•"/>
            </a:pPr>
            <a:r>
              <a:rPr lang="fr-FR" sz="1200" kern="1200" noProof="0" dirty="0">
                <a:solidFill>
                  <a:schemeClr val="tx1"/>
                </a:solidFill>
                <a:effectLst/>
                <a:latin typeface="Arial" pitchFamily="34" charset="0"/>
                <a:ea typeface="+mn-ea"/>
                <a:cs typeface="Arial" pitchFamily="34" charset="0"/>
              </a:rPr>
              <a:t>La plupart des activités de surveillance systématique des maladies à déclaration obligatoire reposent sur une notification passive</a:t>
            </a:r>
          </a:p>
          <a:p>
            <a:pPr marL="171450" indent="-171450">
              <a:buFont typeface="Arial" panose="020B0604020202020204" pitchFamily="34" charset="0"/>
              <a:buChar char="•"/>
            </a:pPr>
            <a:r>
              <a:rPr lang="fr-FR" sz="1200" kern="1200" noProof="0" dirty="0">
                <a:solidFill>
                  <a:schemeClr val="tx1"/>
                </a:solidFill>
                <a:effectLst/>
                <a:latin typeface="Arial" pitchFamily="34" charset="0"/>
                <a:ea typeface="+mn-ea"/>
                <a:cs typeface="Arial" pitchFamily="34" charset="0"/>
              </a:rPr>
              <a:t>Dans le cadre de la surveillance passive, le déclarant prend l’initiative de soumettre la</a:t>
            </a:r>
            <a:r>
              <a:rPr lang="fr-FR" sz="1200" kern="1200" baseline="0" noProof="0" dirty="0">
                <a:solidFill>
                  <a:schemeClr val="tx1"/>
                </a:solidFill>
                <a:effectLst/>
                <a:latin typeface="Arial" pitchFamily="34" charset="0"/>
                <a:ea typeface="+mn-ea"/>
                <a:cs typeface="Arial" pitchFamily="34" charset="0"/>
              </a:rPr>
              <a:t> notification</a:t>
            </a:r>
            <a:r>
              <a:rPr lang="fr-FR" sz="1200" kern="1200" noProof="0" dirty="0">
                <a:solidFill>
                  <a:schemeClr val="tx1"/>
                </a:solidFill>
                <a:effectLst/>
                <a:latin typeface="Arial" pitchFamily="34" charset="0"/>
                <a:ea typeface="+mn-ea"/>
                <a:cs typeface="Arial" pitchFamily="34" charset="0"/>
              </a:rPr>
              <a:t> en suivant la liste des maladies à déclaration obligatoire dans la région ; le ministère ou l’organisme de santé attend que les rapports soient soumis par d’autres personnes</a:t>
            </a:r>
          </a:p>
          <a:p>
            <a:pPr marL="171450" indent="-171450">
              <a:buFont typeface="Arial" panose="020B0604020202020204" pitchFamily="34" charset="0"/>
              <a:buChar char="•"/>
            </a:pPr>
            <a:r>
              <a:rPr lang="fr-FR" sz="1200" kern="1200" noProof="0" dirty="0">
                <a:solidFill>
                  <a:schemeClr val="tx1"/>
                </a:solidFill>
                <a:effectLst/>
                <a:latin typeface="Arial" pitchFamily="34" charset="0"/>
                <a:ea typeface="+mn-ea"/>
                <a:cs typeface="Arial" pitchFamily="34" charset="0"/>
              </a:rPr>
              <a:t>Il s’agit du type de surveillance le plus courant ; elle est simple et peu coûteuse, mais est limitée du</a:t>
            </a:r>
            <a:r>
              <a:rPr lang="fr-FR" sz="1200" kern="1200" baseline="0" noProof="0" dirty="0">
                <a:solidFill>
                  <a:schemeClr val="tx1"/>
                </a:solidFill>
                <a:effectLst/>
                <a:latin typeface="Arial" pitchFamily="34" charset="0"/>
                <a:ea typeface="+mn-ea"/>
                <a:cs typeface="Arial" pitchFamily="34" charset="0"/>
              </a:rPr>
              <a:t> fait de </a:t>
            </a:r>
            <a:r>
              <a:rPr lang="fr-FR" sz="1200" kern="1200" noProof="0" dirty="0">
                <a:solidFill>
                  <a:schemeClr val="tx1"/>
                </a:solidFill>
                <a:effectLst/>
                <a:latin typeface="Arial" pitchFamily="34" charset="0"/>
                <a:ea typeface="+mn-ea"/>
                <a:cs typeface="Arial" pitchFamily="34" charset="0"/>
              </a:rPr>
              <a:t>la variabilité de la qualité des notifications et de leur caractère incomplet</a:t>
            </a:r>
          </a:p>
          <a:p>
            <a:r>
              <a:rPr lang="fr-FR" sz="1200" kern="1200" noProof="0" dirty="0">
                <a:solidFill>
                  <a:schemeClr val="tx1"/>
                </a:solidFill>
                <a:effectLst/>
                <a:latin typeface="Arial" pitchFamily="34" charset="0"/>
                <a:ea typeface="+mn-ea"/>
                <a:cs typeface="Arial" pitchFamily="34" charset="0"/>
              </a:rPr>
              <a:t>Surveillance active : </a:t>
            </a:r>
          </a:p>
          <a:p>
            <a:pPr marL="171450" indent="-171450">
              <a:buFont typeface="Arial" panose="020B0604020202020204" pitchFamily="34" charset="0"/>
              <a:buChar char="•"/>
            </a:pPr>
            <a:r>
              <a:rPr lang="fr-FR" sz="1200" kern="1200" noProof="0" dirty="0">
                <a:solidFill>
                  <a:schemeClr val="tx1"/>
                </a:solidFill>
                <a:effectLst/>
                <a:latin typeface="Arial" pitchFamily="34" charset="0"/>
                <a:ea typeface="+mn-ea"/>
                <a:cs typeface="Arial" pitchFamily="34" charset="0"/>
              </a:rPr>
              <a:t>Implique de communiquer régulièrement avec les déclarants potentiels afin d’inciter à la déclaration de maladies ou de blessures particulières</a:t>
            </a:r>
          </a:p>
          <a:p>
            <a:pPr marL="171450" indent="-171450">
              <a:buFont typeface="Arial" panose="020B0604020202020204" pitchFamily="34" charset="0"/>
              <a:buChar char="•"/>
            </a:pPr>
            <a:r>
              <a:rPr lang="fr-FR" sz="1200" kern="1200" noProof="0" dirty="0">
                <a:solidFill>
                  <a:schemeClr val="tx1"/>
                </a:solidFill>
                <a:effectLst/>
                <a:latin typeface="Arial" pitchFamily="34" charset="0"/>
                <a:ea typeface="+mn-ea"/>
                <a:cs typeface="Arial" pitchFamily="34" charset="0"/>
              </a:rPr>
              <a:t>Peut valider la représentativité des notifications passives, garantir une</a:t>
            </a:r>
            <a:r>
              <a:rPr lang="fr-FR" sz="1200" kern="1200" baseline="0" noProof="0" dirty="0">
                <a:solidFill>
                  <a:schemeClr val="tx1"/>
                </a:solidFill>
                <a:effectLst/>
                <a:latin typeface="Arial" pitchFamily="34" charset="0"/>
                <a:ea typeface="+mn-ea"/>
                <a:cs typeface="Arial" pitchFamily="34" charset="0"/>
              </a:rPr>
              <a:t> notification</a:t>
            </a:r>
            <a:r>
              <a:rPr lang="fr-FR" sz="1200" kern="1200" noProof="0" dirty="0">
                <a:solidFill>
                  <a:schemeClr val="tx1"/>
                </a:solidFill>
                <a:effectLst/>
                <a:latin typeface="Arial" pitchFamily="34" charset="0"/>
                <a:ea typeface="+mn-ea"/>
                <a:cs typeface="Arial" pitchFamily="34" charset="0"/>
              </a:rPr>
              <a:t> plus complète des affections, ou être utilisée conjointement avec des enquêtes épidémiologiques spécifiques</a:t>
            </a:r>
          </a:p>
          <a:p>
            <a:pPr marL="171450" indent="-171450">
              <a:buFont typeface="Arial" panose="020B0604020202020204" pitchFamily="34" charset="0"/>
              <a:buChar char="•"/>
            </a:pPr>
            <a:r>
              <a:rPr lang="fr-FR" sz="1200" kern="1200" noProof="0" dirty="0">
                <a:solidFill>
                  <a:schemeClr val="tx1"/>
                </a:solidFill>
                <a:effectLst/>
                <a:latin typeface="Arial" pitchFamily="34" charset="0"/>
                <a:ea typeface="+mn-ea"/>
                <a:cs typeface="Arial" pitchFamily="34" charset="0"/>
              </a:rPr>
              <a:t>Souvent utilisée pendant de brèves périodes à des fins spécifiques, comme lors d’enquêtes sur les flambées épidémiques, d’événements spéciaux d’une durée limitée ou de maladies présentant un intérêt particulier (le SRAS, par exemple)</a:t>
            </a:r>
          </a:p>
          <a:p>
            <a:endParaRPr lang="fr-FR" sz="1200" kern="1200" noProof="0" dirty="0">
              <a:solidFill>
                <a:schemeClr val="tx1"/>
              </a:solidFill>
              <a:effectLst/>
              <a:latin typeface="Arial" pitchFamily="34" charset="0"/>
              <a:ea typeface="+mn-ea"/>
              <a:cs typeface="Arial"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fr-FR" noProof="0" dirty="0"/>
          </a:p>
          <a:p>
            <a:r>
              <a:rPr lang="fr-FR" sz="1200" kern="1200" noProof="0" dirty="0">
                <a:solidFill>
                  <a:schemeClr val="tx1"/>
                </a:solidFill>
                <a:effectLst/>
                <a:latin typeface="Arial" pitchFamily="34" charset="0"/>
                <a:ea typeface="+mn-ea"/>
                <a:cs typeface="Arial" pitchFamily="34" charset="0"/>
              </a:rPr>
              <a:t> </a:t>
            </a:r>
          </a:p>
        </p:txBody>
      </p:sp>
    </p:spTree>
    <p:extLst>
      <p:ext uri="{BB962C8B-B14F-4D97-AF65-F5344CB8AC3E}">
        <p14:creationId xmlns:p14="http://schemas.microsoft.com/office/powerpoint/2010/main" val="280511368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2.jp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2.jp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2.jp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2.jp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12.jpe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12.jpe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14.jpe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15.jpeg"/><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jp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jp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jp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jp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jp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reserve="1">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sp>
        <p:nvSpPr>
          <p:cNvPr id="23" name="Subtitle 2"/>
          <p:cNvSpPr txBox="1"/>
          <p:nvPr/>
        </p:nvSpPr>
        <p:spPr>
          <a:xfrm>
            <a:off x="2992120" y="6176962"/>
            <a:ext cx="5598160"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26" name="Subtitle 5"/>
          <p:cNvSpPr txBox="1"/>
          <p:nvPr/>
        </p:nvSpPr>
        <p:spPr>
          <a:xfrm>
            <a:off x="8061959" y="663777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pic>
        <p:nvPicPr>
          <p:cNvPr id="27" name="Picture 18" descr="Picture 18"/>
          <p:cNvPicPr>
            <a:picLocks noChangeAspect="1"/>
          </p:cNvPicPr>
          <p:nvPr/>
        </p:nvPicPr>
        <p:blipFill>
          <a:blip r:embed="rId3"/>
          <a:stretch>
            <a:fillRect/>
          </a:stretch>
        </p:blipFill>
        <p:spPr>
          <a:xfrm>
            <a:off x="9002489" y="5116962"/>
            <a:ext cx="2823416" cy="908686"/>
          </a:xfrm>
          <a:prstGeom prst="rect">
            <a:avLst/>
          </a:prstGeom>
          <a:ln w="12700">
            <a:miter lim="400000"/>
          </a:ln>
        </p:spPr>
      </p:pic>
      <p:sp>
        <p:nvSpPr>
          <p:cNvPr id="29" name="Body Level One…"/>
          <p:cNvSpPr txBox="1">
            <a:spLocks noGrp="1"/>
          </p:cNvSpPr>
          <p:nvPr>
            <p:ph type="body" sz="quarter" idx="1"/>
          </p:nvPr>
        </p:nvSpPr>
        <p:spPr>
          <a:xfrm>
            <a:off x="5525727" y="3491867"/>
            <a:ext cx="5925538" cy="914401"/>
          </a:xfrm>
          <a:prstGeom prst="rect">
            <a:avLst/>
          </a:prstGeom>
        </p:spPr>
        <p:txBody>
          <a:bodyPr/>
          <a:lstStyle>
            <a:lvl1pPr>
              <a:defRPr>
                <a:latin typeface="Source Sans Pro Bold"/>
                <a:ea typeface="Source Sans Pro Bold"/>
                <a:cs typeface="Source Sans Pro Bold"/>
                <a:sym typeface="Source Sans Pro Bold"/>
              </a:defRPr>
            </a:lvl1pPr>
            <a:lvl2pPr marL="216992" indent="-72331">
              <a:defRPr>
                <a:latin typeface="Source Sans Pro Bold"/>
                <a:ea typeface="Source Sans Pro Bold"/>
                <a:cs typeface="Source Sans Pro Bold"/>
                <a:sym typeface="Source Sans Pro Bold"/>
              </a:defRPr>
            </a:lvl2pPr>
            <a:lvl3pPr marL="361652" indent="-72331">
              <a:defRPr>
                <a:latin typeface="Source Sans Pro Bold"/>
                <a:ea typeface="Source Sans Pro Bold"/>
                <a:cs typeface="Source Sans Pro Bold"/>
                <a:sym typeface="Source Sans Pro Bold"/>
              </a:defRPr>
            </a:lvl3pPr>
            <a:lvl4pPr marL="506314" indent="-72331">
              <a:defRPr>
                <a:latin typeface="Source Sans Pro Bold"/>
                <a:ea typeface="Source Sans Pro Bold"/>
                <a:cs typeface="Source Sans Pro Bold"/>
                <a:sym typeface="Source Sans Pro Bold"/>
              </a:defRPr>
            </a:lvl4pPr>
            <a:lvl5pPr marL="650974" indent="-72331">
              <a:defRPr>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6" y="1587565"/>
            <a:ext cx="4490140" cy="2410277"/>
          </a:xfrm>
          <a:prstGeom prst="rect">
            <a:avLst/>
          </a:prstGeom>
        </p:spPr>
        <p:txBody>
          <a:bodyPr/>
          <a:lstStyle/>
          <a:p>
            <a:r>
              <a:t>Title Text</a:t>
            </a:r>
          </a:p>
        </p:txBody>
      </p:sp>
      <p:sp>
        <p:nvSpPr>
          <p:cNvPr id="2" name="Slide Number">
            <a:extLst>
              <a:ext uri="{FF2B5EF4-FFF2-40B4-BE49-F238E27FC236}">
                <a16:creationId xmlns:a16="http://schemas.microsoft.com/office/drawing/2014/main" id="{0F8F7981-FEF0-3069-5218-10733033B20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FEB09676-965C-54A4-4B53-0D344F802A8F}"/>
              </a:ext>
            </a:extLst>
          </p:cNvPr>
          <p:cNvSpPr txBox="1"/>
          <p:nvPr userDrawn="1"/>
        </p:nvSpPr>
        <p:spPr>
          <a:xfrm>
            <a:off x="8061959" y="6472101"/>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pic>
        <p:nvPicPr>
          <p:cNvPr id="14" name="Picture 13" descr="A logo of the united nations organization&#10;&#10;Description automatically generated with low confidence">
            <a:extLst>
              <a:ext uri="{FF2B5EF4-FFF2-40B4-BE49-F238E27FC236}">
                <a16:creationId xmlns:a16="http://schemas.microsoft.com/office/drawing/2014/main" id="{802647F8-56B7-4B4D-98FB-48E1A067F38A}"/>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5658" y="6152061"/>
            <a:ext cx="967884" cy="640080"/>
          </a:xfrm>
          <a:prstGeom prst="rect">
            <a:avLst/>
          </a:prstGeom>
        </p:spPr>
      </p:pic>
      <p:pic>
        <p:nvPicPr>
          <p:cNvPr id="15" name="Picture 14" descr="A picture containing text, font, graphics, screenshot&#10;&#10;Description automatically generated">
            <a:extLst>
              <a:ext uri="{FF2B5EF4-FFF2-40B4-BE49-F238E27FC236}">
                <a16:creationId xmlns:a16="http://schemas.microsoft.com/office/drawing/2014/main" id="{B19A3817-C018-4ED4-B7C2-8A1F5577600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194415" y="96797"/>
            <a:ext cx="917918" cy="822960"/>
          </a:xfrm>
          <a:prstGeom prst="rect">
            <a:avLst/>
          </a:prstGeom>
        </p:spPr>
      </p:pic>
    </p:spTree>
    <p:extLst>
      <p:ext uri="{BB962C8B-B14F-4D97-AF65-F5344CB8AC3E}">
        <p14:creationId xmlns:p14="http://schemas.microsoft.com/office/powerpoint/2010/main" val="1120033565"/>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reserve="1">
  <p:cSld name="7_Custom Layout">
    <p:spTree>
      <p:nvGrpSpPr>
        <p:cNvPr id="1" name=""/>
        <p:cNvGrpSpPr/>
        <p:nvPr/>
      </p:nvGrpSpPr>
      <p:grpSpPr>
        <a:xfrm>
          <a:off x="0" y="0"/>
          <a:ext cx="0" cy="0"/>
          <a:chOff x="0" y="0"/>
          <a:chExt cx="0" cy="0"/>
        </a:xfrm>
      </p:grpSpPr>
      <p:pic>
        <p:nvPicPr>
          <p:cNvPr id="175"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178" name="Subtitle 2"/>
          <p:cNvSpPr txBox="1"/>
          <p:nvPr/>
        </p:nvSpPr>
        <p:spPr>
          <a:xfrm>
            <a:off x="2992120" y="6176962"/>
            <a:ext cx="5598160"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181" name="Subtitle 5"/>
          <p:cNvSpPr txBox="1"/>
          <p:nvPr/>
        </p:nvSpPr>
        <p:spPr>
          <a:xfrm>
            <a:off x="8061959" y="663777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182"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183" name="Body Level One…"/>
          <p:cNvSpPr txBox="1">
            <a:spLocks noGrp="1"/>
          </p:cNvSpPr>
          <p:nvPr>
            <p:ph type="body" sz="half" idx="1" hasCustomPrompt="1"/>
          </p:nvPr>
        </p:nvSpPr>
        <p:spPr>
          <a:xfrm>
            <a:off x="587205" y="1971020"/>
            <a:ext cx="11347451" cy="1870076"/>
          </a:xfrm>
          <a:prstGeom prst="rect">
            <a:avLst/>
          </a:prstGeom>
        </p:spPr>
        <p:txBody>
          <a:bodyPr anchor="ctr"/>
          <a:lstStyle>
            <a:lvl1pPr marL="0" indent="0" algn="ctr">
              <a:buClrTx/>
              <a:buSzTx/>
              <a:buFontTx/>
              <a:buNone/>
              <a:defRPr>
                <a:solidFill>
                  <a:srgbClr val="FFFFFF"/>
                </a:solidFill>
                <a:latin typeface="Source Sans Pro Bold"/>
                <a:ea typeface="Source Sans Pro Bold"/>
                <a:cs typeface="Source Sans Pro Bold"/>
                <a:sym typeface="Source Sans Pro Bold"/>
              </a:defRPr>
            </a:lvl1pPr>
            <a:lvl2pPr algn="ctr">
              <a:buClrTx/>
              <a:buFontTx/>
              <a:defRPr>
                <a:solidFill>
                  <a:srgbClr val="FFFFFF"/>
                </a:solidFill>
                <a:latin typeface="Source Sans Pro Bold"/>
                <a:ea typeface="Source Sans Pro Bold"/>
                <a:cs typeface="Source Sans Pro Bold"/>
                <a:sym typeface="Source Sans Pro Bold"/>
              </a:defRPr>
            </a:lvl2pPr>
            <a:lvl3pPr algn="ctr">
              <a:buClrTx/>
              <a:buFontTx/>
              <a:defRPr>
                <a:solidFill>
                  <a:srgbClr val="FFFFFF"/>
                </a:solidFill>
                <a:latin typeface="Source Sans Pro Bold"/>
                <a:ea typeface="Source Sans Pro Bold"/>
                <a:cs typeface="Source Sans Pro Bold"/>
                <a:sym typeface="Source Sans Pro Bold"/>
              </a:defRPr>
            </a:lvl3pPr>
            <a:lvl4pPr algn="ctr">
              <a:buClrTx/>
              <a:buFontTx/>
              <a:defRPr>
                <a:solidFill>
                  <a:srgbClr val="FFFFFF"/>
                </a:solidFill>
                <a:latin typeface="Source Sans Pro Bold"/>
                <a:ea typeface="Source Sans Pro Bold"/>
                <a:cs typeface="Source Sans Pro Bold"/>
                <a:sym typeface="Source Sans Pro Bold"/>
              </a:defRPr>
            </a:lvl4pPr>
            <a:lvl5pPr algn="ctr">
              <a:buClrTx/>
              <a:buFontTx/>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lide Number">
            <a:extLst>
              <a:ext uri="{FF2B5EF4-FFF2-40B4-BE49-F238E27FC236}">
                <a16:creationId xmlns:a16="http://schemas.microsoft.com/office/drawing/2014/main" id="{5955EDFD-7316-5153-041B-4C1093E21DB6}"/>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BCE318B9-D78A-7166-706C-F69A9A3382ED}"/>
              </a:ext>
            </a:extLst>
          </p:cNvPr>
          <p:cNvSpPr txBox="1"/>
          <p:nvPr userDrawn="1"/>
        </p:nvSpPr>
        <p:spPr>
          <a:xfrm>
            <a:off x="8061959" y="6472101"/>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pic>
        <p:nvPicPr>
          <p:cNvPr id="11" name="Picture 10" descr="A logo of the united nations organization&#10;&#10;Description automatically generated with low confidence">
            <a:extLst>
              <a:ext uri="{FF2B5EF4-FFF2-40B4-BE49-F238E27FC236}">
                <a16:creationId xmlns:a16="http://schemas.microsoft.com/office/drawing/2014/main" id="{E103695A-CB56-468E-B04E-C06BAC3A59C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5658" y="6152061"/>
            <a:ext cx="967884" cy="640080"/>
          </a:xfrm>
          <a:prstGeom prst="rect">
            <a:avLst/>
          </a:prstGeom>
        </p:spPr>
      </p:pic>
      <p:pic>
        <p:nvPicPr>
          <p:cNvPr id="4" name="Picture 3">
            <a:extLst>
              <a:ext uri="{FF2B5EF4-FFF2-40B4-BE49-F238E27FC236}">
                <a16:creationId xmlns:a16="http://schemas.microsoft.com/office/drawing/2014/main" id="{E565B4A4-5F98-4F8D-A429-5D5298B1C65F}"/>
              </a:ext>
            </a:extLst>
          </p:cNvPr>
          <p:cNvPicPr>
            <a:picLocks noChangeAspect="1"/>
          </p:cNvPicPr>
          <p:nvPr userDrawn="1"/>
        </p:nvPicPr>
        <p:blipFill>
          <a:blip r:embed="rId4"/>
          <a:stretch>
            <a:fillRect/>
          </a:stretch>
        </p:blipFill>
        <p:spPr>
          <a:xfrm>
            <a:off x="11063547" y="113501"/>
            <a:ext cx="1030313" cy="926672"/>
          </a:xfrm>
          <a:prstGeom prst="rect">
            <a:avLst/>
          </a:prstGeom>
        </p:spPr>
      </p:pic>
    </p:spTree>
    <p:extLst>
      <p:ext uri="{BB962C8B-B14F-4D97-AF65-F5344CB8AC3E}">
        <p14:creationId xmlns:p14="http://schemas.microsoft.com/office/powerpoint/2010/main" val="865541379"/>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reserve="1">
  <p:cSld name="1_Section Header">
    <p:spTree>
      <p:nvGrpSpPr>
        <p:cNvPr id="1" name=""/>
        <p:cNvGrpSpPr/>
        <p:nvPr/>
      </p:nvGrpSpPr>
      <p:grpSpPr>
        <a:xfrm>
          <a:off x="0" y="0"/>
          <a:ext cx="0" cy="0"/>
          <a:chOff x="0" y="0"/>
          <a:chExt cx="0" cy="0"/>
        </a:xfrm>
      </p:grpSpPr>
      <p:pic>
        <p:nvPicPr>
          <p:cNvPr id="235"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sp>
        <p:nvSpPr>
          <p:cNvPr id="238" name="Subtitle 2"/>
          <p:cNvSpPr txBox="1"/>
          <p:nvPr/>
        </p:nvSpPr>
        <p:spPr>
          <a:xfrm>
            <a:off x="2992120" y="6176962"/>
            <a:ext cx="5598160"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241" name="Subtitle 5"/>
          <p:cNvSpPr txBox="1"/>
          <p:nvPr/>
        </p:nvSpPr>
        <p:spPr>
          <a:xfrm>
            <a:off x="8061959" y="663777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242" name="Body Level One…"/>
          <p:cNvSpPr txBox="1">
            <a:spLocks noGrp="1"/>
          </p:cNvSpPr>
          <p:nvPr>
            <p:ph type="body" idx="1"/>
          </p:nvPr>
        </p:nvSpPr>
        <p:spPr>
          <a:xfrm>
            <a:off x="2438400"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43" name="Text Placeholder 5"/>
          <p:cNvSpPr>
            <a:spLocks noGrp="1"/>
          </p:cNvSpPr>
          <p:nvPr>
            <p:ph type="body" sz="quarter" idx="21"/>
          </p:nvPr>
        </p:nvSpPr>
        <p:spPr>
          <a:xfrm>
            <a:off x="188792" y="-28582"/>
            <a:ext cx="10445751" cy="615951"/>
          </a:xfrm>
          <a:prstGeom prst="rect">
            <a:avLst/>
          </a:prstGeom>
        </p:spPr>
        <p:txBody>
          <a:bodyPr/>
          <a:lstStyle/>
          <a:p>
            <a:pPr marL="0" indent="0">
              <a:buClrTx/>
              <a:buSzTx/>
              <a:buFontTx/>
              <a:buNone/>
              <a:defRPr>
                <a:solidFill>
                  <a:srgbClr val="FFFFFF"/>
                </a:solidFill>
                <a:latin typeface="Source Sans Pro Bold"/>
                <a:ea typeface="Source Sans Pro Bold"/>
                <a:cs typeface="Source Sans Pro Bold"/>
                <a:sym typeface="Source Sans Pro Bold"/>
              </a:defRPr>
            </a:pPr>
            <a:endParaRPr/>
          </a:p>
        </p:txBody>
      </p:sp>
      <p:sp>
        <p:nvSpPr>
          <p:cNvPr id="2" name="Slide Number">
            <a:extLst>
              <a:ext uri="{FF2B5EF4-FFF2-40B4-BE49-F238E27FC236}">
                <a16:creationId xmlns:a16="http://schemas.microsoft.com/office/drawing/2014/main" id="{8A62D877-AD33-5304-4D61-D414499353A1}"/>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AF877050-FC16-76B0-6203-E423F39290F1}"/>
              </a:ext>
            </a:extLst>
          </p:cNvPr>
          <p:cNvSpPr txBox="1"/>
          <p:nvPr userDrawn="1"/>
        </p:nvSpPr>
        <p:spPr>
          <a:xfrm>
            <a:off x="8061959" y="6472101"/>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pic>
        <p:nvPicPr>
          <p:cNvPr id="11" name="Picture 10" descr="A logo of the united nations organization&#10;&#10;Description automatically generated with low confidence">
            <a:extLst>
              <a:ext uri="{FF2B5EF4-FFF2-40B4-BE49-F238E27FC236}">
                <a16:creationId xmlns:a16="http://schemas.microsoft.com/office/drawing/2014/main" id="{595C1A87-F0DD-495D-84A6-C7D1DC9F21A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5658" y="6152061"/>
            <a:ext cx="967884" cy="640080"/>
          </a:xfrm>
          <a:prstGeom prst="rect">
            <a:avLst/>
          </a:prstGeom>
        </p:spPr>
      </p:pic>
      <p:pic>
        <p:nvPicPr>
          <p:cNvPr id="12" name="Picture 11" descr="A picture containing text, font, graphics, screenshot&#10;&#10;Description automatically generated">
            <a:extLst>
              <a:ext uri="{FF2B5EF4-FFF2-40B4-BE49-F238E27FC236}">
                <a16:creationId xmlns:a16="http://schemas.microsoft.com/office/drawing/2014/main" id="{B9779F1C-10F7-4FE7-9BD4-14BEA26A5698}"/>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spTree>
    <p:extLst>
      <p:ext uri="{BB962C8B-B14F-4D97-AF65-F5344CB8AC3E}">
        <p14:creationId xmlns:p14="http://schemas.microsoft.com/office/powerpoint/2010/main" val="2061495408"/>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reserve="1">
  <p:cSld name="2_Section Header">
    <p:spTree>
      <p:nvGrpSpPr>
        <p:cNvPr id="1" name=""/>
        <p:cNvGrpSpPr/>
        <p:nvPr/>
      </p:nvGrpSpPr>
      <p:grpSpPr>
        <a:xfrm>
          <a:off x="0" y="0"/>
          <a:ext cx="0" cy="0"/>
          <a:chOff x="0" y="0"/>
          <a:chExt cx="0" cy="0"/>
        </a:xfrm>
      </p:grpSpPr>
      <p:sp>
        <p:nvSpPr>
          <p:cNvPr id="250" name="Text Placeholder 5"/>
          <p:cNvSpPr>
            <a:spLocks noGrp="1"/>
          </p:cNvSpPr>
          <p:nvPr>
            <p:ph type="body" sz="quarter" idx="21"/>
          </p:nvPr>
        </p:nvSpPr>
        <p:spPr>
          <a:xfrm>
            <a:off x="188912" y="-28582"/>
            <a:ext cx="9451976" cy="615951"/>
          </a:xfrm>
          <a:prstGeom prst="rect">
            <a:avLst/>
          </a:prstGeom>
        </p:spPr>
        <p:txBody>
          <a:bodyPr anchor="ctr"/>
          <a:lstStyle/>
          <a:p>
            <a:pPr marL="0" indent="0">
              <a:buClrTx/>
              <a:buSzTx/>
              <a:buFontTx/>
              <a:buNone/>
              <a:defRPr>
                <a:solidFill>
                  <a:srgbClr val="FFFFFF"/>
                </a:solidFill>
                <a:latin typeface="Source Sans Pro Bold"/>
                <a:ea typeface="Source Sans Pro Bold"/>
                <a:cs typeface="Source Sans Pro Bold"/>
                <a:sym typeface="Source Sans Pro Bold"/>
              </a:defRPr>
            </a:pPr>
            <a:endParaRPr/>
          </a:p>
        </p:txBody>
      </p:sp>
      <p:sp>
        <p:nvSpPr>
          <p:cNvPr id="253" name="Subtitle 2"/>
          <p:cNvSpPr txBox="1"/>
          <p:nvPr/>
        </p:nvSpPr>
        <p:spPr>
          <a:xfrm>
            <a:off x="2992120" y="6176962"/>
            <a:ext cx="5598160"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256" name="Subtitle 5"/>
          <p:cNvSpPr txBox="1"/>
          <p:nvPr/>
        </p:nvSpPr>
        <p:spPr>
          <a:xfrm>
            <a:off x="8061959" y="663777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257"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pic>
        <p:nvPicPr>
          <p:cNvPr id="258" name="Image" descr="Image"/>
          <p:cNvPicPr>
            <a:picLocks noChangeAspect="1"/>
          </p:cNvPicPr>
          <p:nvPr/>
        </p:nvPicPr>
        <p:blipFill>
          <a:blip r:embed="rId2"/>
          <a:stretch>
            <a:fillRect/>
          </a:stretch>
        </p:blipFill>
        <p:spPr>
          <a:xfrm>
            <a:off x="-18793" y="-99193"/>
            <a:ext cx="5925104" cy="757174"/>
          </a:xfrm>
          <a:prstGeom prst="rect">
            <a:avLst/>
          </a:prstGeom>
          <a:ln w="12700">
            <a:miter lim="400000"/>
          </a:ln>
        </p:spPr>
      </p:pic>
      <p:sp>
        <p:nvSpPr>
          <p:cNvPr id="2" name="Slide Number">
            <a:extLst>
              <a:ext uri="{FF2B5EF4-FFF2-40B4-BE49-F238E27FC236}">
                <a16:creationId xmlns:a16="http://schemas.microsoft.com/office/drawing/2014/main" id="{5FE8A504-B598-1C23-611B-F3B436588DB1}"/>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9464F7AF-A0A4-2CA1-A32A-FD3F4682FE9D}"/>
              </a:ext>
            </a:extLst>
          </p:cNvPr>
          <p:cNvSpPr txBox="1"/>
          <p:nvPr userDrawn="1"/>
        </p:nvSpPr>
        <p:spPr>
          <a:xfrm>
            <a:off x="8061959" y="6472101"/>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pic>
        <p:nvPicPr>
          <p:cNvPr id="11" name="Picture 10" descr="A logo of the united nations organization&#10;&#10;Description automatically generated with low confidence">
            <a:extLst>
              <a:ext uri="{FF2B5EF4-FFF2-40B4-BE49-F238E27FC236}">
                <a16:creationId xmlns:a16="http://schemas.microsoft.com/office/drawing/2014/main" id="{C8DAEF8F-F60E-480D-8A4F-2820371A91E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5658" y="6152061"/>
            <a:ext cx="967884" cy="640080"/>
          </a:xfrm>
          <a:prstGeom prst="rect">
            <a:avLst/>
          </a:prstGeom>
        </p:spPr>
      </p:pic>
      <p:pic>
        <p:nvPicPr>
          <p:cNvPr id="12" name="Picture 11" descr="A picture containing text, font, graphics, screenshot&#10;&#10;Description automatically generated">
            <a:extLst>
              <a:ext uri="{FF2B5EF4-FFF2-40B4-BE49-F238E27FC236}">
                <a16:creationId xmlns:a16="http://schemas.microsoft.com/office/drawing/2014/main" id="{6AEB9C0A-035A-4955-A544-3B0BD39677E1}"/>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spTree>
    <p:extLst>
      <p:ext uri="{BB962C8B-B14F-4D97-AF65-F5344CB8AC3E}">
        <p14:creationId xmlns:p14="http://schemas.microsoft.com/office/powerpoint/2010/main" val="3638086314"/>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reserve="1">
  <p:cSld name="3_Section Header">
    <p:spTree>
      <p:nvGrpSpPr>
        <p:cNvPr id="1" name=""/>
        <p:cNvGrpSpPr/>
        <p:nvPr/>
      </p:nvGrpSpPr>
      <p:grpSpPr>
        <a:xfrm>
          <a:off x="0" y="0"/>
          <a:ext cx="0" cy="0"/>
          <a:chOff x="0" y="0"/>
          <a:chExt cx="0" cy="0"/>
        </a:xfrm>
      </p:grpSpPr>
      <p:pic>
        <p:nvPicPr>
          <p:cNvPr id="265"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sp>
        <p:nvSpPr>
          <p:cNvPr id="268" name="Subtitle 2"/>
          <p:cNvSpPr txBox="1"/>
          <p:nvPr/>
        </p:nvSpPr>
        <p:spPr>
          <a:xfrm>
            <a:off x="2992120" y="6176962"/>
            <a:ext cx="5598160"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271" name="Subtitle 5"/>
          <p:cNvSpPr txBox="1"/>
          <p:nvPr/>
        </p:nvSpPr>
        <p:spPr>
          <a:xfrm>
            <a:off x="8061959" y="663777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272"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49CCFB0-CE2C-AEB8-472D-FD34ACED853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D69A4CAF-5E07-DCDC-4CF7-A343FB90F19C}"/>
              </a:ext>
            </a:extLst>
          </p:cNvPr>
          <p:cNvSpPr txBox="1"/>
          <p:nvPr userDrawn="1"/>
        </p:nvSpPr>
        <p:spPr>
          <a:xfrm>
            <a:off x="8061959" y="6472101"/>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pic>
        <p:nvPicPr>
          <p:cNvPr id="10" name="Picture 9" descr="A picture containing text, font, graphics, screenshot&#10;&#10;Description automatically generated">
            <a:extLst>
              <a:ext uri="{FF2B5EF4-FFF2-40B4-BE49-F238E27FC236}">
                <a16:creationId xmlns:a16="http://schemas.microsoft.com/office/drawing/2014/main" id="{47D43CE8-487D-4FF1-B51A-480FBF1198C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pic>
        <p:nvPicPr>
          <p:cNvPr id="11" name="Picture 10" descr="A logo of the united nations organization&#10;&#10;Description automatically generated with low confidence">
            <a:extLst>
              <a:ext uri="{FF2B5EF4-FFF2-40B4-BE49-F238E27FC236}">
                <a16:creationId xmlns:a16="http://schemas.microsoft.com/office/drawing/2014/main" id="{D31647BC-F6D6-4470-BE34-3781DDBB987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5658" y="6152061"/>
            <a:ext cx="967884" cy="640080"/>
          </a:xfrm>
          <a:prstGeom prst="rect">
            <a:avLst/>
          </a:prstGeom>
        </p:spPr>
      </p:pic>
    </p:spTree>
    <p:extLst>
      <p:ext uri="{BB962C8B-B14F-4D97-AF65-F5344CB8AC3E}">
        <p14:creationId xmlns:p14="http://schemas.microsoft.com/office/powerpoint/2010/main" val="722057205"/>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reserve="1">
  <p:cSld name="4_Section Header">
    <p:spTree>
      <p:nvGrpSpPr>
        <p:cNvPr id="1" name=""/>
        <p:cNvGrpSpPr/>
        <p:nvPr/>
      </p:nvGrpSpPr>
      <p:grpSpPr>
        <a:xfrm>
          <a:off x="0" y="0"/>
          <a:ext cx="0" cy="0"/>
          <a:chOff x="0" y="0"/>
          <a:chExt cx="0" cy="0"/>
        </a:xfrm>
      </p:grpSpPr>
      <p:pic>
        <p:nvPicPr>
          <p:cNvPr id="279" name="Image" descr="Image"/>
          <p:cNvPicPr>
            <a:picLocks noChangeAspect="1"/>
          </p:cNvPicPr>
          <p:nvPr/>
        </p:nvPicPr>
        <p:blipFill>
          <a:blip r:embed="rId2"/>
          <a:stretch>
            <a:fillRect/>
          </a:stretch>
        </p:blipFill>
        <p:spPr>
          <a:xfrm>
            <a:off x="-27005" y="-87923"/>
            <a:ext cx="8085489" cy="1033252"/>
          </a:xfrm>
          <a:prstGeom prst="rect">
            <a:avLst/>
          </a:prstGeom>
          <a:ln w="12700">
            <a:miter lim="400000"/>
          </a:ln>
        </p:spPr>
      </p:pic>
      <p:sp>
        <p:nvSpPr>
          <p:cNvPr id="282" name="Subtitle 2"/>
          <p:cNvSpPr txBox="1"/>
          <p:nvPr/>
        </p:nvSpPr>
        <p:spPr>
          <a:xfrm>
            <a:off x="2992120" y="6176962"/>
            <a:ext cx="5598160"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285" name="Subtitle 5"/>
          <p:cNvSpPr txBox="1"/>
          <p:nvPr/>
        </p:nvSpPr>
        <p:spPr>
          <a:xfrm>
            <a:off x="8061959" y="663777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286"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989D4D80-1EE4-6EE1-712F-4098D947B17C}"/>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Subtitle 5">
            <a:extLst>
              <a:ext uri="{FF2B5EF4-FFF2-40B4-BE49-F238E27FC236}">
                <a16:creationId xmlns:a16="http://schemas.microsoft.com/office/drawing/2014/main" id="{B0A05F71-F555-60ED-F1D9-7D40A286E0FF}"/>
              </a:ext>
            </a:extLst>
          </p:cNvPr>
          <p:cNvSpPr txBox="1"/>
          <p:nvPr userDrawn="1"/>
        </p:nvSpPr>
        <p:spPr>
          <a:xfrm>
            <a:off x="8061959" y="6472101"/>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pic>
        <p:nvPicPr>
          <p:cNvPr id="10" name="Picture 9" descr="A picture containing text, font, graphics, screenshot&#10;&#10;Description automatically generated">
            <a:extLst>
              <a:ext uri="{FF2B5EF4-FFF2-40B4-BE49-F238E27FC236}">
                <a16:creationId xmlns:a16="http://schemas.microsoft.com/office/drawing/2014/main" id="{D871750F-9EAE-4BB7-8D69-10D9EFBF720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pic>
        <p:nvPicPr>
          <p:cNvPr id="11" name="Picture 10" descr="A logo of the united nations organization&#10;&#10;Description automatically generated with low confidence">
            <a:extLst>
              <a:ext uri="{FF2B5EF4-FFF2-40B4-BE49-F238E27FC236}">
                <a16:creationId xmlns:a16="http://schemas.microsoft.com/office/drawing/2014/main" id="{2F24A0D2-3754-461E-B884-AA0E6E196AE1}"/>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5658" y="6152061"/>
            <a:ext cx="967884" cy="640080"/>
          </a:xfrm>
          <a:prstGeom prst="rect">
            <a:avLst/>
          </a:prstGeom>
        </p:spPr>
      </p:pic>
    </p:spTree>
    <p:extLst>
      <p:ext uri="{BB962C8B-B14F-4D97-AF65-F5344CB8AC3E}">
        <p14:creationId xmlns:p14="http://schemas.microsoft.com/office/powerpoint/2010/main" val="3024651208"/>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1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5" y="118170"/>
            <a:ext cx="866715"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2" y="118170"/>
            <a:ext cx="866715" cy="895041"/>
          </a:xfrm>
          <a:prstGeom prst="rect">
            <a:avLst/>
          </a:prstGeom>
          <a:ln w="12700">
            <a:miter lim="400000"/>
          </a:ln>
        </p:spPr>
      </p:pic>
      <p:sp>
        <p:nvSpPr>
          <p:cNvPr id="194" name="Rectangle 5"/>
          <p:cNvSpPr/>
          <p:nvPr/>
        </p:nvSpPr>
        <p:spPr>
          <a:xfrm>
            <a:off x="0" y="-9332"/>
            <a:ext cx="12192000" cy="6199821"/>
          </a:xfrm>
          <a:prstGeom prst="rect">
            <a:avLst/>
          </a:prstGeom>
          <a:solidFill>
            <a:srgbClr val="ECF2F8"/>
          </a:solidFill>
          <a:ln w="12700">
            <a:miter lim="400000"/>
          </a:ln>
        </p:spPr>
        <p:txBody>
          <a:bodyPr lIns="34289" rIns="34289" anchor="ctr"/>
          <a:lstStyle/>
          <a:p>
            <a:pPr algn="ctr">
              <a:defRPr sz="2000">
                <a:latin typeface="+mn-lt"/>
                <a:ea typeface="+mn-ea"/>
                <a:cs typeface="+mn-cs"/>
                <a:sym typeface="Source Sans Pro Regular"/>
              </a:defRPr>
            </a:pPr>
            <a:endParaRPr sz="1500"/>
          </a:p>
        </p:txBody>
      </p:sp>
      <p:pic>
        <p:nvPicPr>
          <p:cNvPr id="195" name="Picture 3" descr="Picture 3"/>
          <p:cNvPicPr>
            <a:picLocks noChangeAspect="1"/>
          </p:cNvPicPr>
          <p:nvPr/>
        </p:nvPicPr>
        <p:blipFill>
          <a:blip r:embed="rId3"/>
          <a:stretch>
            <a:fillRect/>
          </a:stretch>
        </p:blipFill>
        <p:spPr>
          <a:xfrm>
            <a:off x="-9142" y="1"/>
            <a:ext cx="6312407" cy="641533"/>
          </a:xfrm>
          <a:prstGeom prst="rect">
            <a:avLst/>
          </a:prstGeom>
          <a:ln w="12700">
            <a:miter lim="400000"/>
          </a:ln>
        </p:spPr>
      </p:pic>
      <p:sp>
        <p:nvSpPr>
          <p:cNvPr id="196" name="TextBox 4"/>
          <p:cNvSpPr txBox="1"/>
          <p:nvPr/>
        </p:nvSpPr>
        <p:spPr>
          <a:xfrm>
            <a:off x="848702" y="-618316"/>
            <a:ext cx="2627841" cy="4247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defTabSz="289320">
              <a:lnSpc>
                <a:spcPct val="90000"/>
              </a:lnSpc>
            </a:lvl1pPr>
          </a:lstStyle>
          <a:p>
            <a:endParaRPr sz="2400"/>
          </a:p>
        </p:txBody>
      </p:sp>
      <p:sp>
        <p:nvSpPr>
          <p:cNvPr id="198" name="Body Level One…"/>
          <p:cNvSpPr txBox="1">
            <a:spLocks noGrp="1"/>
          </p:cNvSpPr>
          <p:nvPr>
            <p:ph type="body" idx="1"/>
          </p:nvPr>
        </p:nvSpPr>
        <p:spPr>
          <a:xfrm>
            <a:off x="797443" y="842965"/>
            <a:ext cx="10450423" cy="5206965"/>
          </a:xfrm>
          <a:prstGeom prst="rect">
            <a:avLst/>
          </a:prstGeom>
        </p:spPr>
        <p:txBody>
          <a:bodyPr/>
          <a:lstStyle>
            <a:lvl1pPr>
              <a:defRPr sz="1500"/>
            </a:lvl1pPr>
            <a:lvl2pPr>
              <a:defRPr sz="1500"/>
            </a:lvl2pPr>
            <a:lvl3pPr>
              <a:defRPr sz="1500"/>
            </a:lvl3pPr>
            <a:lvl4pPr>
              <a:defRPr sz="1500"/>
            </a:lvl4pPr>
            <a:lvl5pPr>
              <a:defRPr sz="1500"/>
            </a:lvl5pPr>
          </a:lstStyle>
          <a:p>
            <a:r>
              <a:t>Body Level One</a:t>
            </a:r>
          </a:p>
          <a:p>
            <a:pPr lvl="1"/>
            <a:r>
              <a:t>Body Level Two</a:t>
            </a:r>
          </a:p>
          <a:p>
            <a:pPr lvl="2"/>
            <a:r>
              <a:t>Body Level Three</a:t>
            </a:r>
          </a:p>
          <a:p>
            <a:pPr lvl="3"/>
            <a:r>
              <a:t>Body Level Four</a:t>
            </a:r>
          </a:p>
          <a:p>
            <a:pPr lvl="4"/>
            <a:r>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91849" y="85066"/>
            <a:ext cx="9212263" cy="6223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spcBef>
                <a:spcPts val="0"/>
              </a:spcBef>
              <a:defRPr sz="2400" b="1">
                <a:solidFill>
                  <a:srgbClr val="FFFFFF"/>
                </a:solidFill>
                <a:latin typeface="Source Sans Pro Bold"/>
                <a:ea typeface="Source Sans Pro Bold"/>
                <a:cs typeface="Source Sans Pro Bold"/>
                <a:sym typeface="Source Sans Pro Bold"/>
              </a:defRPr>
            </a:lvl1pPr>
          </a:lstStyle>
          <a:p>
            <a:r>
              <a:rPr lang="fr-FR"/>
              <a:t>Clause de non-responsabilité</a:t>
            </a:r>
            <a:endParaRPr lang="hu-HU"/>
          </a:p>
        </p:txBody>
      </p:sp>
      <p:sp>
        <p:nvSpPr>
          <p:cNvPr id="20" name="Slide Number">
            <a:extLst>
              <a:ext uri="{FF2B5EF4-FFF2-40B4-BE49-F238E27FC236}">
                <a16:creationId xmlns:a16="http://schemas.microsoft.com/office/drawing/2014/main" id="{D9EE59E4-3199-91D9-5F8A-0D2D27C29203}"/>
              </a:ext>
            </a:extLst>
          </p:cNvPr>
          <p:cNvSpPr txBox="1">
            <a:spLocks/>
          </p:cNvSpPr>
          <p:nvPr userDrawn="1"/>
        </p:nvSpPr>
        <p:spPr>
          <a:xfrm>
            <a:off x="11888341" y="6560493"/>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sp>
        <p:nvSpPr>
          <p:cNvPr id="22"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23"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pic>
        <p:nvPicPr>
          <p:cNvPr id="15" name="Picture 14" descr="A logo of the united nations organization&#10;&#10;Description automatically generated with low confidence">
            <a:extLst>
              <a:ext uri="{FF2B5EF4-FFF2-40B4-BE49-F238E27FC236}">
                <a16:creationId xmlns:a16="http://schemas.microsoft.com/office/drawing/2014/main" id="{9C30C7F5-8C1E-4302-BA68-A48E144010A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91848" y="6195833"/>
            <a:ext cx="901693" cy="596307"/>
          </a:xfrm>
          <a:prstGeom prst="rect">
            <a:avLst/>
          </a:prstGeom>
        </p:spPr>
      </p:pic>
      <p:pic>
        <p:nvPicPr>
          <p:cNvPr id="16" name="Picture 15" descr="A picture containing text, font, graphics, screenshot&#10;&#10;Description automatically generated">
            <a:extLst>
              <a:ext uri="{FF2B5EF4-FFF2-40B4-BE49-F238E27FC236}">
                <a16:creationId xmlns:a16="http://schemas.microsoft.com/office/drawing/2014/main" id="{97287D53-1B35-4DFE-9D29-4AA6963B9377}"/>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spTree>
    <p:extLst>
      <p:ext uri="{BB962C8B-B14F-4D97-AF65-F5344CB8AC3E}">
        <p14:creationId xmlns:p14="http://schemas.microsoft.com/office/powerpoint/2010/main" val="1806546722"/>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8_Custom Layout">
    <p:spTree>
      <p:nvGrpSpPr>
        <p:cNvPr id="1" name=""/>
        <p:cNvGrpSpPr/>
        <p:nvPr/>
      </p:nvGrpSpPr>
      <p:grpSpPr>
        <a:xfrm>
          <a:off x="0" y="0"/>
          <a:ext cx="0" cy="0"/>
          <a:chOff x="0" y="0"/>
          <a:chExt cx="0" cy="0"/>
        </a:xfrm>
      </p:grpSpPr>
      <p:sp>
        <p:nvSpPr>
          <p:cNvPr id="296" name="Title Text"/>
          <p:cNvSpPr txBox="1">
            <a:spLocks noGrp="1"/>
          </p:cNvSpPr>
          <p:nvPr>
            <p:ph type="title"/>
          </p:nvPr>
        </p:nvSpPr>
        <p:spPr>
          <a:xfrm>
            <a:off x="220373" y="559154"/>
            <a:ext cx="4766299" cy="2339613"/>
          </a:xfrm>
          <a:prstGeom prst="rect">
            <a:avLst/>
          </a:prstGeom>
        </p:spPr>
        <p:txBody>
          <a:bodyPr/>
          <a:lstStyle/>
          <a:p>
            <a:r>
              <a:t>Title Text</a:t>
            </a:r>
          </a:p>
        </p:txBody>
      </p:sp>
      <p:sp>
        <p:nvSpPr>
          <p:cNvPr id="2" name="Slide Number">
            <a:extLst>
              <a:ext uri="{FF2B5EF4-FFF2-40B4-BE49-F238E27FC236}">
                <a16:creationId xmlns:a16="http://schemas.microsoft.com/office/drawing/2014/main" id="{D1362ECB-0AE3-5AFE-09FD-2FC12E3FF181}"/>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kern="0" smtClean="0">
                <a:solidFill>
                  <a:srgbClr val="FFFFFF">
                    <a:lumMod val="50000"/>
                  </a:srgbClr>
                </a:solidFill>
                <a:latin typeface="Source Sans Pro Regular"/>
              </a:rPr>
              <a:pPr/>
              <a:t>‹#›</a:t>
            </a:fld>
            <a:endParaRPr lang="hu-HU" sz="825" kern="0" dirty="0">
              <a:solidFill>
                <a:srgbClr val="FFFFFF">
                  <a:lumMod val="50000"/>
                </a:srgbClr>
              </a:solidFill>
              <a:latin typeface="Source Sans Pro Regular"/>
            </a:endParaRPr>
          </a:p>
        </p:txBody>
      </p:sp>
      <p:sp>
        <p:nvSpPr>
          <p:cNvPr id="3" name="Subtitle 5">
            <a:extLst>
              <a:ext uri="{FF2B5EF4-FFF2-40B4-BE49-F238E27FC236}">
                <a16:creationId xmlns:a16="http://schemas.microsoft.com/office/drawing/2014/main" id="{DDFC3A60-F881-5672-D2B4-1D8D27CE7E2F}"/>
              </a:ext>
            </a:extLst>
          </p:cNvPr>
          <p:cNvSpPr txBox="1"/>
          <p:nvPr userDrawn="1"/>
        </p:nvSpPr>
        <p:spPr>
          <a:xfrm>
            <a:off x="10033463" y="6490027"/>
            <a:ext cx="1841836"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89" rIns="3428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pPr fontAlgn="auto" hangingPunct="0">
              <a:spcAft>
                <a:spcPts val="0"/>
              </a:spcAft>
            </a:pPr>
            <a:r>
              <a:rPr sz="675" kern="0" dirty="0"/>
              <a:t>RRT Advanced Training Package</a:t>
            </a:r>
          </a:p>
        </p:txBody>
      </p:sp>
      <p:sp>
        <p:nvSpPr>
          <p:cNvPr id="4" name="Subtitle 5">
            <a:extLst>
              <a:ext uri="{FF2B5EF4-FFF2-40B4-BE49-F238E27FC236}">
                <a16:creationId xmlns:a16="http://schemas.microsoft.com/office/drawing/2014/main" id="{752C9F2A-53B7-B518-9CA9-3BA3AC9E0D36}"/>
              </a:ext>
            </a:extLst>
          </p:cNvPr>
          <p:cNvSpPr txBox="1"/>
          <p:nvPr userDrawn="1"/>
        </p:nvSpPr>
        <p:spPr>
          <a:xfrm>
            <a:off x="8088170" y="6650177"/>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fontAlgn="auto" hangingPunct="0">
              <a:spcAft>
                <a:spcPts val="0"/>
              </a:spcAft>
            </a:pPr>
            <a:r>
              <a:rPr sz="675" kern="0" dirty="0"/>
              <a:t>B2.1 Epi</a:t>
            </a:r>
            <a:r>
              <a:rPr lang="hu-HU" sz="675" kern="0" dirty="0"/>
              <a:t>demiological</a:t>
            </a:r>
            <a:r>
              <a:rPr sz="675" kern="0" dirty="0"/>
              <a:t> Surv</a:t>
            </a:r>
            <a:r>
              <a:rPr lang="hu-HU" sz="675" kern="0" dirty="0"/>
              <a:t>eillance</a:t>
            </a:r>
            <a:endParaRPr sz="675" kern="0" dirty="0"/>
          </a:p>
        </p:txBody>
      </p:sp>
    </p:spTree>
    <p:extLst>
      <p:ext uri="{BB962C8B-B14F-4D97-AF65-F5344CB8AC3E}">
        <p14:creationId xmlns:p14="http://schemas.microsoft.com/office/powerpoint/2010/main" val="3650126513"/>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11_Custom Layout">
    <p:spTree>
      <p:nvGrpSpPr>
        <p:cNvPr id="1" name=""/>
        <p:cNvGrpSpPr/>
        <p:nvPr/>
      </p:nvGrpSpPr>
      <p:grpSpPr>
        <a:xfrm>
          <a:off x="0" y="0"/>
          <a:ext cx="0" cy="0"/>
          <a:chOff x="0" y="0"/>
          <a:chExt cx="0" cy="0"/>
        </a:xfrm>
      </p:grpSpPr>
      <p:pic>
        <p:nvPicPr>
          <p:cNvPr id="87" name="Image" descr="Image"/>
          <p:cNvPicPr>
            <a:picLocks noChangeAspect="1"/>
          </p:cNvPicPr>
          <p:nvPr/>
        </p:nvPicPr>
        <p:blipFill>
          <a:blip r:embed="rId2"/>
          <a:stretch>
            <a:fillRect/>
          </a:stretch>
        </p:blipFill>
        <p:spPr>
          <a:xfrm>
            <a:off x="-25190" y="-7655"/>
            <a:ext cx="4512523" cy="6210301"/>
          </a:xfrm>
          <a:prstGeom prst="rect">
            <a:avLst/>
          </a:prstGeom>
          <a:ln w="12700">
            <a:miter lim="400000"/>
          </a:ln>
        </p:spPr>
      </p:pic>
      <p:sp>
        <p:nvSpPr>
          <p:cNvPr id="95" name="Pentagon 6"/>
          <p:cNvSpPr/>
          <p:nvPr/>
        </p:nvSpPr>
        <p:spPr>
          <a:xfrm rot="10800000">
            <a:off x="11803006"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25717" rIns="25717" anchor="ctr"/>
          <a:lstStyle/>
          <a:p>
            <a:pPr algn="ctr">
              <a:defRPr sz="1300">
                <a:solidFill>
                  <a:srgbClr val="FFFFFF"/>
                </a:solidFill>
                <a:latin typeface="+mn-lt"/>
                <a:ea typeface="+mn-ea"/>
                <a:cs typeface="+mn-cs"/>
                <a:sym typeface="Source Sans Pro Regular"/>
              </a:defRPr>
            </a:pPr>
            <a:endParaRPr sz="731"/>
          </a:p>
        </p:txBody>
      </p:sp>
      <p:sp>
        <p:nvSpPr>
          <p:cNvPr id="96"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7" name="Text Placeholder 8"/>
          <p:cNvSpPr>
            <a:spLocks noGrp="1"/>
          </p:cNvSpPr>
          <p:nvPr>
            <p:ph type="body" sz="quarter" idx="21"/>
          </p:nvPr>
        </p:nvSpPr>
        <p:spPr>
          <a:xfrm>
            <a:off x="388940" y="436566"/>
            <a:ext cx="2655889" cy="806451"/>
          </a:xfrm>
          <a:prstGeom prst="rect">
            <a:avLst/>
          </a:prstGeom>
        </p:spPr>
        <p:txBody>
          <a:bodyPr/>
          <a:lstStyle/>
          <a:p>
            <a:pPr>
              <a:defRPr sz="3200">
                <a:solidFill>
                  <a:srgbClr val="FFFFFF"/>
                </a:solidFill>
                <a:latin typeface="Source Sans Pro Bold"/>
                <a:ea typeface="Source Sans Pro Bold"/>
                <a:cs typeface="Source Sans Pro Bold"/>
                <a:sym typeface="Source Sans Pro Bold"/>
              </a:defRPr>
            </a:pPr>
            <a:endParaRPr/>
          </a:p>
        </p:txBody>
      </p:sp>
      <p:sp>
        <p:nvSpPr>
          <p:cNvPr id="2" name="Subtitle 5">
            <a:extLst>
              <a:ext uri="{FF2B5EF4-FFF2-40B4-BE49-F238E27FC236}">
                <a16:creationId xmlns:a16="http://schemas.microsoft.com/office/drawing/2014/main" id="{26A0DE33-35E0-57C9-5ED6-54F85DBF3650}"/>
              </a:ext>
            </a:extLst>
          </p:cNvPr>
          <p:cNvSpPr txBox="1"/>
          <p:nvPr userDrawn="1"/>
        </p:nvSpPr>
        <p:spPr>
          <a:xfrm>
            <a:off x="8061961" y="6490519"/>
            <a:ext cx="3794759" cy="16241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25717" rIns="25717">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506"/>
              <a:t>RRT Advanced Training Package</a:t>
            </a:r>
          </a:p>
        </p:txBody>
      </p:sp>
      <p:sp>
        <p:nvSpPr>
          <p:cNvPr id="3" name="Slide Number">
            <a:extLst>
              <a:ext uri="{FF2B5EF4-FFF2-40B4-BE49-F238E27FC236}">
                <a16:creationId xmlns:a16="http://schemas.microsoft.com/office/drawing/2014/main" id="{07A63E17-DBE7-E3AE-CB2C-1B4DCD53B3BE}"/>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619" smtClean="0">
                <a:latin typeface="+mn-lt"/>
              </a:rPr>
              <a:pPr/>
              <a:t>‹#›</a:t>
            </a:fld>
            <a:endParaRPr lang="hu-HU" sz="619">
              <a:latin typeface="+mn-lt"/>
            </a:endParaRPr>
          </a:p>
        </p:txBody>
      </p:sp>
      <p:sp>
        <p:nvSpPr>
          <p:cNvPr id="4" name="Subtitle 5">
            <a:extLst>
              <a:ext uri="{FF2B5EF4-FFF2-40B4-BE49-F238E27FC236}">
                <a16:creationId xmlns:a16="http://schemas.microsoft.com/office/drawing/2014/main" id="{6B97FE3A-F4E3-4DEB-B342-57C2B0EA67B8}"/>
              </a:ext>
            </a:extLst>
          </p:cNvPr>
          <p:cNvSpPr txBox="1"/>
          <p:nvPr userDrawn="1"/>
        </p:nvSpPr>
        <p:spPr>
          <a:xfrm>
            <a:off x="8061961" y="6636313"/>
            <a:ext cx="3794759" cy="27097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162743" rtl="0" eaLnBrk="1" fontAlgn="auto" latinLnBrk="0" hangingPunct="0">
              <a:lnSpc>
                <a:spcPct val="90000"/>
              </a:lnSpc>
              <a:spcBef>
                <a:spcPts val="169"/>
              </a:spcBef>
              <a:spcAft>
                <a:spcPts val="0"/>
              </a:spcAft>
              <a:buClrTx/>
              <a:buSzTx/>
              <a:buFontTx/>
              <a:buNone/>
              <a:tabLst/>
              <a:defRPr/>
            </a:pPr>
            <a:r>
              <a:rPr lang="hu-HU" sz="506"/>
              <a:t>B4.1 OI</a:t>
            </a:r>
          </a:p>
          <a:p>
            <a:endParaRPr sz="506"/>
          </a:p>
        </p:txBody>
      </p:sp>
      <p:pic>
        <p:nvPicPr>
          <p:cNvPr id="13" name="Picture 12" descr="A picture containing text, font, graphics, screenshot&#10;&#10;Description automatically generated">
            <a:extLst>
              <a:ext uri="{FF2B5EF4-FFF2-40B4-BE49-F238E27FC236}">
                <a16:creationId xmlns:a16="http://schemas.microsoft.com/office/drawing/2014/main" id="{432F9778-EA22-4A11-8D6C-4518F3E54E1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68263" y="131637"/>
            <a:ext cx="917919" cy="822960"/>
          </a:xfrm>
          <a:prstGeom prst="rect">
            <a:avLst/>
          </a:prstGeom>
        </p:spPr>
      </p:pic>
      <p:pic>
        <p:nvPicPr>
          <p:cNvPr id="14" name="Picture 13" descr="A logo of the united nations organization&#10;&#10;Description automatically generated with low confidence">
            <a:extLst>
              <a:ext uri="{FF2B5EF4-FFF2-40B4-BE49-F238E27FC236}">
                <a16:creationId xmlns:a16="http://schemas.microsoft.com/office/drawing/2014/main" id="{C47BBB9E-7709-468C-8E28-1AAF77E878C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8643" y="6191279"/>
            <a:ext cx="874648" cy="578422"/>
          </a:xfrm>
          <a:prstGeom prst="rect">
            <a:avLst/>
          </a:prstGeom>
        </p:spPr>
      </p:pic>
    </p:spTree>
    <p:extLst>
      <p:ext uri="{BB962C8B-B14F-4D97-AF65-F5344CB8AC3E}">
        <p14:creationId xmlns:p14="http://schemas.microsoft.com/office/powerpoint/2010/main" val="3915070140"/>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10_Custom Layout">
    <p:spTree>
      <p:nvGrpSpPr>
        <p:cNvPr id="1" name=""/>
        <p:cNvGrpSpPr/>
        <p:nvPr/>
      </p:nvGrpSpPr>
      <p:grpSpPr>
        <a:xfrm>
          <a:off x="0" y="0"/>
          <a:ext cx="0" cy="0"/>
          <a:chOff x="0" y="0"/>
          <a:chExt cx="0" cy="0"/>
        </a:xfrm>
      </p:grpSpPr>
      <p:pic>
        <p:nvPicPr>
          <p:cNvPr id="87" name="Image" descr="Image"/>
          <p:cNvPicPr>
            <a:picLocks noChangeAspect="1"/>
          </p:cNvPicPr>
          <p:nvPr/>
        </p:nvPicPr>
        <p:blipFill>
          <a:blip r:embed="rId2"/>
          <a:stretch>
            <a:fillRect/>
          </a:stretch>
        </p:blipFill>
        <p:spPr>
          <a:xfrm>
            <a:off x="-25190" y="-7655"/>
            <a:ext cx="4512523" cy="6210301"/>
          </a:xfrm>
          <a:prstGeom prst="rect">
            <a:avLst/>
          </a:prstGeom>
          <a:ln w="12700">
            <a:miter lim="400000"/>
          </a:ln>
        </p:spPr>
      </p:pic>
      <p:sp>
        <p:nvSpPr>
          <p:cNvPr id="95" name="Pentagon 6"/>
          <p:cNvSpPr/>
          <p:nvPr/>
        </p:nvSpPr>
        <p:spPr>
          <a:xfrm rot="10800000">
            <a:off x="11803006"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25717" rIns="25717" anchor="ctr"/>
          <a:lstStyle/>
          <a:p>
            <a:pPr algn="ctr">
              <a:defRPr sz="1300">
                <a:solidFill>
                  <a:srgbClr val="FFFFFF"/>
                </a:solidFill>
                <a:latin typeface="+mn-lt"/>
                <a:ea typeface="+mn-ea"/>
                <a:cs typeface="+mn-cs"/>
                <a:sym typeface="Source Sans Pro Regular"/>
              </a:defRPr>
            </a:pPr>
            <a:endParaRPr sz="731"/>
          </a:p>
        </p:txBody>
      </p:sp>
      <p:sp>
        <p:nvSpPr>
          <p:cNvPr id="96"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7" name="Text Placeholder 8"/>
          <p:cNvSpPr>
            <a:spLocks noGrp="1"/>
          </p:cNvSpPr>
          <p:nvPr>
            <p:ph type="body" sz="quarter" idx="21"/>
          </p:nvPr>
        </p:nvSpPr>
        <p:spPr>
          <a:xfrm>
            <a:off x="388940" y="436566"/>
            <a:ext cx="2655889" cy="806451"/>
          </a:xfrm>
          <a:prstGeom prst="rect">
            <a:avLst/>
          </a:prstGeom>
        </p:spPr>
        <p:txBody>
          <a:bodyPr/>
          <a:lstStyle/>
          <a:p>
            <a:pPr>
              <a:defRPr sz="3200">
                <a:solidFill>
                  <a:srgbClr val="FFFFFF"/>
                </a:solidFill>
                <a:latin typeface="Source Sans Pro Bold"/>
                <a:ea typeface="Source Sans Pro Bold"/>
                <a:cs typeface="Source Sans Pro Bold"/>
                <a:sym typeface="Source Sans Pro Bold"/>
              </a:defRPr>
            </a:pPr>
            <a:endParaRPr/>
          </a:p>
        </p:txBody>
      </p:sp>
      <p:sp>
        <p:nvSpPr>
          <p:cNvPr id="2" name="Subtitle 5">
            <a:extLst>
              <a:ext uri="{FF2B5EF4-FFF2-40B4-BE49-F238E27FC236}">
                <a16:creationId xmlns:a16="http://schemas.microsoft.com/office/drawing/2014/main" id="{26A0DE33-35E0-57C9-5ED6-54F85DBF3650}"/>
              </a:ext>
            </a:extLst>
          </p:cNvPr>
          <p:cNvSpPr txBox="1"/>
          <p:nvPr userDrawn="1"/>
        </p:nvSpPr>
        <p:spPr>
          <a:xfrm>
            <a:off x="8061961" y="6490519"/>
            <a:ext cx="3794759" cy="16241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25717" rIns="25717">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506"/>
              <a:t>RRT Advanced Training Package</a:t>
            </a:r>
          </a:p>
        </p:txBody>
      </p:sp>
      <p:sp>
        <p:nvSpPr>
          <p:cNvPr id="3" name="Slide Number">
            <a:extLst>
              <a:ext uri="{FF2B5EF4-FFF2-40B4-BE49-F238E27FC236}">
                <a16:creationId xmlns:a16="http://schemas.microsoft.com/office/drawing/2014/main" id="{07A63E17-DBE7-E3AE-CB2C-1B4DCD53B3BE}"/>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619" smtClean="0">
                <a:latin typeface="+mn-lt"/>
              </a:rPr>
              <a:pPr/>
              <a:t>‹#›</a:t>
            </a:fld>
            <a:endParaRPr lang="hu-HU" sz="619">
              <a:latin typeface="+mn-lt"/>
            </a:endParaRPr>
          </a:p>
        </p:txBody>
      </p:sp>
      <p:sp>
        <p:nvSpPr>
          <p:cNvPr id="4" name="Subtitle 5">
            <a:extLst>
              <a:ext uri="{FF2B5EF4-FFF2-40B4-BE49-F238E27FC236}">
                <a16:creationId xmlns:a16="http://schemas.microsoft.com/office/drawing/2014/main" id="{6B97FE3A-F4E3-4DEB-B342-57C2B0EA67B8}"/>
              </a:ext>
            </a:extLst>
          </p:cNvPr>
          <p:cNvSpPr txBox="1"/>
          <p:nvPr userDrawn="1"/>
        </p:nvSpPr>
        <p:spPr>
          <a:xfrm>
            <a:off x="8061961" y="6636313"/>
            <a:ext cx="3794759" cy="27097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162743" rtl="0" eaLnBrk="1" fontAlgn="auto" latinLnBrk="0" hangingPunct="0">
              <a:lnSpc>
                <a:spcPct val="90000"/>
              </a:lnSpc>
              <a:spcBef>
                <a:spcPts val="169"/>
              </a:spcBef>
              <a:spcAft>
                <a:spcPts val="0"/>
              </a:spcAft>
              <a:buClrTx/>
              <a:buSzTx/>
              <a:buFontTx/>
              <a:buNone/>
              <a:tabLst/>
              <a:defRPr/>
            </a:pPr>
            <a:r>
              <a:rPr lang="hu-HU" sz="506"/>
              <a:t>B4.1 OI</a:t>
            </a:r>
          </a:p>
          <a:p>
            <a:endParaRPr sz="506"/>
          </a:p>
        </p:txBody>
      </p:sp>
      <p:pic>
        <p:nvPicPr>
          <p:cNvPr id="13" name="Picture 12" descr="A picture containing text, font, graphics, screenshot&#10;&#10;Description automatically generated">
            <a:extLst>
              <a:ext uri="{FF2B5EF4-FFF2-40B4-BE49-F238E27FC236}">
                <a16:creationId xmlns:a16="http://schemas.microsoft.com/office/drawing/2014/main" id="{432F9778-EA22-4A11-8D6C-4518F3E54E1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68263" y="131637"/>
            <a:ext cx="917919" cy="822960"/>
          </a:xfrm>
          <a:prstGeom prst="rect">
            <a:avLst/>
          </a:prstGeom>
        </p:spPr>
      </p:pic>
      <p:pic>
        <p:nvPicPr>
          <p:cNvPr id="14" name="Picture 13" descr="A logo of the united nations organization&#10;&#10;Description automatically generated with low confidence">
            <a:extLst>
              <a:ext uri="{FF2B5EF4-FFF2-40B4-BE49-F238E27FC236}">
                <a16:creationId xmlns:a16="http://schemas.microsoft.com/office/drawing/2014/main" id="{C47BBB9E-7709-468C-8E28-1AAF77E878C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8643" y="6191279"/>
            <a:ext cx="874648" cy="578422"/>
          </a:xfrm>
          <a:prstGeom prst="rect">
            <a:avLst/>
          </a:prstGeom>
        </p:spPr>
      </p:pic>
    </p:spTree>
    <p:extLst>
      <p:ext uri="{BB962C8B-B14F-4D97-AF65-F5344CB8AC3E}">
        <p14:creationId xmlns:p14="http://schemas.microsoft.com/office/powerpoint/2010/main" val="3990970823"/>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6_Custom Layout">
    <p:spTree>
      <p:nvGrpSpPr>
        <p:cNvPr id="1" name=""/>
        <p:cNvGrpSpPr/>
        <p:nvPr/>
      </p:nvGrpSpPr>
      <p:grpSpPr>
        <a:xfrm>
          <a:off x="0" y="0"/>
          <a:ext cx="0" cy="0"/>
          <a:chOff x="0" y="0"/>
          <a:chExt cx="0" cy="0"/>
        </a:xfrm>
      </p:grpSpPr>
      <p:pic>
        <p:nvPicPr>
          <p:cNvPr id="11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1" name="Picture 2" descr="Picture 2"/>
          <p:cNvPicPr>
            <a:picLocks noChangeAspect="1"/>
          </p:cNvPicPr>
          <p:nvPr/>
        </p:nvPicPr>
        <p:blipFill>
          <a:blip r:embed="rId3"/>
          <a:stretch>
            <a:fillRect/>
          </a:stretch>
        </p:blipFill>
        <p:spPr>
          <a:xfrm>
            <a:off x="11189973" y="118166"/>
            <a:ext cx="866716" cy="895042"/>
          </a:xfrm>
          <a:prstGeom prst="rect">
            <a:avLst/>
          </a:prstGeom>
          <a:ln w="12700">
            <a:miter lim="400000"/>
          </a:ln>
        </p:spPr>
      </p:pic>
      <p:pic>
        <p:nvPicPr>
          <p:cNvPr id="112" name="Picture 2" descr="Picture 2"/>
          <p:cNvPicPr>
            <a:picLocks noChangeAspect="1"/>
          </p:cNvPicPr>
          <p:nvPr/>
        </p:nvPicPr>
        <p:blipFill>
          <a:blip r:embed="rId4"/>
          <a:stretch>
            <a:fillRect/>
          </a:stretch>
        </p:blipFill>
        <p:spPr>
          <a:xfrm>
            <a:off x="74345" y="6310302"/>
            <a:ext cx="1548719" cy="474296"/>
          </a:xfrm>
          <a:prstGeom prst="rect">
            <a:avLst/>
          </a:prstGeom>
          <a:ln w="12700">
            <a:miter lim="400000"/>
          </a:ln>
        </p:spPr>
      </p:pic>
      <p:sp>
        <p:nvSpPr>
          <p:cNvPr id="118" name="Pentagon 6"/>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fontAlgn="auto" hangingPunct="0">
              <a:spcBef>
                <a:spcPts val="0"/>
              </a:spcBef>
              <a:spcAft>
                <a:spcPts val="0"/>
              </a:spcAft>
              <a:defRPr sz="1300">
                <a:solidFill>
                  <a:srgbClr val="FFFFFF"/>
                </a:solidFill>
                <a:latin typeface="+mn-lt"/>
                <a:ea typeface="+mn-ea"/>
                <a:cs typeface="+mn-cs"/>
                <a:sym typeface="Source Sans Pro Regular"/>
              </a:defRPr>
            </a:pPr>
            <a:endParaRPr sz="975" kern="0" dirty="0">
              <a:solidFill>
                <a:srgbClr val="FFFFFF"/>
              </a:solidFill>
              <a:latin typeface="Source Sans Pro Regular"/>
              <a:sym typeface="Source Sans Pro Regular"/>
            </a:endParaRPr>
          </a:p>
        </p:txBody>
      </p:sp>
      <p:sp>
        <p:nvSpPr>
          <p:cNvPr id="119"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0C426FF-A834-7006-DA55-9FB2BA066E2A}"/>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kern="0" smtClean="0">
                <a:solidFill>
                  <a:srgbClr val="FFFFFF">
                    <a:lumMod val="50000"/>
                  </a:srgbClr>
                </a:solidFill>
                <a:latin typeface="Source Sans Pro Regular"/>
              </a:rPr>
              <a:pPr/>
              <a:t>‹#›</a:t>
            </a:fld>
            <a:endParaRPr lang="hu-HU" sz="825" kern="0" dirty="0">
              <a:solidFill>
                <a:srgbClr val="FFFFFF">
                  <a:lumMod val="50000"/>
                </a:srgbClr>
              </a:solidFill>
              <a:latin typeface="Source Sans Pro Regular"/>
            </a:endParaRPr>
          </a:p>
        </p:txBody>
      </p:sp>
      <p:sp>
        <p:nvSpPr>
          <p:cNvPr id="3" name="Title 1">
            <a:extLst>
              <a:ext uri="{FF2B5EF4-FFF2-40B4-BE49-F238E27FC236}">
                <a16:creationId xmlns:a16="http://schemas.microsoft.com/office/drawing/2014/main" id="{F741D47E-45FF-0124-0CA1-37443E125177}"/>
              </a:ext>
            </a:extLst>
          </p:cNvPr>
          <p:cNvSpPr txBox="1">
            <a:spLocks noGrp="1"/>
          </p:cNvSpPr>
          <p:nvPr>
            <p:ph type="title" hasCustomPrompt="1"/>
          </p:nvPr>
        </p:nvSpPr>
        <p:spPr>
          <a:xfrm>
            <a:off x="388937" y="842964"/>
            <a:ext cx="3264195" cy="728737"/>
          </a:xfrm>
          <a:prstGeom prst="rect">
            <a:avLst/>
          </a:prstGeom>
        </p:spPr>
        <p:txBody>
          <a:bodyPr>
            <a:noAutofit/>
          </a:bodyPr>
          <a:lstStyle>
            <a:lvl1pPr>
              <a:defRPr>
                <a:latin typeface="Source Sans Pro Bold"/>
                <a:ea typeface="Source Sans Pro Bold"/>
                <a:cs typeface="Source Sans Pro Bold"/>
                <a:sym typeface="Source Sans Pro Bold"/>
              </a:defRPr>
            </a:lvl1pPr>
          </a:lstStyle>
          <a:p>
            <a:r>
              <a:rPr lang="hu-HU" b="1" dirty="0"/>
              <a:t>Key messages</a:t>
            </a:r>
            <a:endParaRPr b="1" dirty="0"/>
          </a:p>
        </p:txBody>
      </p:sp>
      <p:sp>
        <p:nvSpPr>
          <p:cNvPr id="4" name="Rounded Rectangle 3">
            <a:extLst>
              <a:ext uri="{FF2B5EF4-FFF2-40B4-BE49-F238E27FC236}">
                <a16:creationId xmlns:a16="http://schemas.microsoft.com/office/drawing/2014/main" id="{92E73A74-BE7A-5DF2-E2AD-F766DC654C88}"/>
              </a:ext>
            </a:extLst>
          </p:cNvPr>
          <p:cNvSpPr/>
          <p:nvPr userDrawn="1"/>
        </p:nvSpPr>
        <p:spPr>
          <a:xfrm flipV="1">
            <a:off x="389003" y="1484783"/>
            <a:ext cx="2655039" cy="86916"/>
          </a:xfrm>
          <a:prstGeom prst="roundRect">
            <a:avLst>
              <a:gd name="adj" fmla="val 50000"/>
            </a:avLst>
          </a:prstGeom>
          <a:solidFill>
            <a:schemeClr val="accent3"/>
          </a:solidFill>
          <a:ln w="12700">
            <a:miter lim="400000"/>
          </a:ln>
        </p:spPr>
        <p:txBody>
          <a:bodyPr lIns="34289" rIns="34289" anchor="ctr"/>
          <a:lstStyle/>
          <a:p>
            <a:pPr algn="ctr" fontAlgn="auto" hangingPunct="0">
              <a:spcBef>
                <a:spcPts val="0"/>
              </a:spcBef>
              <a:spcAft>
                <a:spcPts val="0"/>
              </a:spcAft>
              <a:defRPr sz="500">
                <a:solidFill>
                  <a:srgbClr val="FFFFFF"/>
                </a:solidFill>
                <a:latin typeface="+mj-lt"/>
                <a:ea typeface="+mj-ea"/>
                <a:cs typeface="+mj-cs"/>
                <a:sym typeface="Source Sans Pro Regular"/>
              </a:defRPr>
            </a:pPr>
            <a:endParaRPr sz="375" kern="0" dirty="0">
              <a:solidFill>
                <a:srgbClr val="FFFFFF"/>
              </a:solidFill>
              <a:latin typeface="Helvetica"/>
              <a:ea typeface="+mj-ea"/>
              <a:cs typeface="Helvetica"/>
              <a:sym typeface="Source Sans Pro Regular"/>
            </a:endParaRPr>
          </a:p>
        </p:txBody>
      </p:sp>
      <p:sp>
        <p:nvSpPr>
          <p:cNvPr id="5" name="Subtitle 5">
            <a:extLst>
              <a:ext uri="{FF2B5EF4-FFF2-40B4-BE49-F238E27FC236}">
                <a16:creationId xmlns:a16="http://schemas.microsoft.com/office/drawing/2014/main" id="{5D2C6A24-8EE6-9D03-271B-CDAE92BD571F}"/>
              </a:ext>
            </a:extLst>
          </p:cNvPr>
          <p:cNvSpPr txBox="1"/>
          <p:nvPr userDrawn="1"/>
        </p:nvSpPr>
        <p:spPr>
          <a:xfrm>
            <a:off x="10033463" y="6490027"/>
            <a:ext cx="1841836"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89" rIns="3428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pPr fontAlgn="auto" hangingPunct="0">
              <a:spcAft>
                <a:spcPts val="0"/>
              </a:spcAft>
            </a:pPr>
            <a:r>
              <a:rPr sz="675" kern="0" dirty="0"/>
              <a:t>RRT Advanced Training Package</a:t>
            </a:r>
          </a:p>
        </p:txBody>
      </p:sp>
      <p:sp>
        <p:nvSpPr>
          <p:cNvPr id="6" name="Subtitle 5">
            <a:extLst>
              <a:ext uri="{FF2B5EF4-FFF2-40B4-BE49-F238E27FC236}">
                <a16:creationId xmlns:a16="http://schemas.microsoft.com/office/drawing/2014/main" id="{4010979B-AC9E-B7E3-1664-1C7CEC0683F7}"/>
              </a:ext>
            </a:extLst>
          </p:cNvPr>
          <p:cNvSpPr txBox="1"/>
          <p:nvPr userDrawn="1"/>
        </p:nvSpPr>
        <p:spPr>
          <a:xfrm>
            <a:off x="8088170" y="6650177"/>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fontAlgn="auto" hangingPunct="0">
              <a:spcAft>
                <a:spcPts val="0"/>
              </a:spcAft>
            </a:pPr>
            <a:r>
              <a:rPr sz="675" kern="0" dirty="0"/>
              <a:t>B2.1 Epi</a:t>
            </a:r>
            <a:r>
              <a:rPr lang="hu-HU" sz="675" kern="0" dirty="0"/>
              <a:t>demiological</a:t>
            </a:r>
            <a:r>
              <a:rPr sz="675" kern="0" dirty="0"/>
              <a:t> Surv</a:t>
            </a:r>
            <a:r>
              <a:rPr lang="hu-HU" sz="675" kern="0" dirty="0"/>
              <a:t>eillance</a:t>
            </a:r>
            <a:endParaRPr sz="675" kern="0" dirty="0"/>
          </a:p>
        </p:txBody>
      </p:sp>
    </p:spTree>
    <p:extLst>
      <p:ext uri="{BB962C8B-B14F-4D97-AF65-F5344CB8AC3E}">
        <p14:creationId xmlns:p14="http://schemas.microsoft.com/office/powerpoint/2010/main" val="2598435476"/>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reserve="1">
  <p:cSld name="Subtitle slide">
    <p:spTree>
      <p:nvGrpSpPr>
        <p:cNvPr id="1" name=""/>
        <p:cNvGrpSpPr/>
        <p:nvPr/>
      </p:nvGrpSpPr>
      <p:grpSpPr>
        <a:xfrm>
          <a:off x="0" y="0"/>
          <a:ext cx="0" cy="0"/>
          <a:chOff x="0" y="0"/>
          <a:chExt cx="0" cy="0"/>
        </a:xfrm>
      </p:grpSpPr>
      <p:sp>
        <p:nvSpPr>
          <p:cNvPr id="39" name="Subtitle 2"/>
          <p:cNvSpPr txBox="1"/>
          <p:nvPr/>
        </p:nvSpPr>
        <p:spPr>
          <a:xfrm>
            <a:off x="2992120" y="6176962"/>
            <a:ext cx="5598160"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42" name="Subtitle 5"/>
          <p:cNvSpPr txBox="1"/>
          <p:nvPr/>
        </p:nvSpPr>
        <p:spPr>
          <a:xfrm>
            <a:off x="8061959" y="663777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43" name="Click to edit Subtitle"/>
          <p:cNvSpPr txBox="1">
            <a:spLocks noGrp="1"/>
          </p:cNvSpPr>
          <p:nvPr>
            <p:ph type="title" hasCustomPrompt="1"/>
          </p:nvPr>
        </p:nvSpPr>
        <p:spPr>
          <a:xfrm>
            <a:off x="190765" y="0"/>
            <a:ext cx="6241933" cy="645664"/>
          </a:xfrm>
          <a:prstGeom prst="rect">
            <a:avLst/>
          </a:prstGeom>
        </p:spPr>
        <p:txBody>
          <a:bodyPr/>
          <a:lstStyle/>
          <a:p>
            <a:r>
              <a:t>Click to edit Subtitle</a:t>
            </a:r>
          </a:p>
        </p:txBody>
      </p:sp>
      <p:sp>
        <p:nvSpPr>
          <p:cNvPr id="44" name="Body Level One…"/>
          <p:cNvSpPr txBox="1">
            <a:spLocks noGrp="1"/>
          </p:cNvSpPr>
          <p:nvPr>
            <p:ph type="body" idx="1"/>
          </p:nvPr>
        </p:nvSpPr>
        <p:spPr>
          <a:xfrm>
            <a:off x="648587" y="1247001"/>
            <a:ext cx="11143844"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50BA792-3B1F-37E1-2A41-B52C8FD881A3}"/>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5915809C-6AC5-DC52-FE32-5A108DD8B74C}"/>
              </a:ext>
            </a:extLst>
          </p:cNvPr>
          <p:cNvSpPr txBox="1"/>
          <p:nvPr userDrawn="1"/>
        </p:nvSpPr>
        <p:spPr>
          <a:xfrm>
            <a:off x="8061959" y="6472101"/>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pic>
        <p:nvPicPr>
          <p:cNvPr id="10" name="Picture 9" descr="A logo of the united nations organization&#10;&#10;Description automatically generated with low confidence">
            <a:extLst>
              <a:ext uri="{FF2B5EF4-FFF2-40B4-BE49-F238E27FC236}">
                <a16:creationId xmlns:a16="http://schemas.microsoft.com/office/drawing/2014/main" id="{56728289-1DEC-4B69-9E4B-60A7744D36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5658" y="6152061"/>
            <a:ext cx="967884" cy="640080"/>
          </a:xfrm>
          <a:prstGeom prst="rect">
            <a:avLst/>
          </a:prstGeom>
        </p:spPr>
      </p:pic>
      <p:pic>
        <p:nvPicPr>
          <p:cNvPr id="11" name="Picture 10" descr="A picture containing text, font, graphics, screenshot&#10;&#10;Description automatically generated">
            <a:extLst>
              <a:ext uri="{FF2B5EF4-FFF2-40B4-BE49-F238E27FC236}">
                <a16:creationId xmlns:a16="http://schemas.microsoft.com/office/drawing/2014/main" id="{10B79ECD-5AB0-44DD-9A0D-02B4AFEDD73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75944" y="123373"/>
            <a:ext cx="917918" cy="822960"/>
          </a:xfrm>
          <a:prstGeom prst="rect">
            <a:avLst/>
          </a:prstGeom>
        </p:spPr>
      </p:pic>
    </p:spTree>
    <p:extLst>
      <p:ext uri="{BB962C8B-B14F-4D97-AF65-F5344CB8AC3E}">
        <p14:creationId xmlns:p14="http://schemas.microsoft.com/office/powerpoint/2010/main" val="3801938336"/>
      </p:ext>
    </p:extLst>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userDrawn="1">
  <p:cSld name="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5" y="118170"/>
            <a:ext cx="866715"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2" y="118170"/>
            <a:ext cx="866715" cy="895041"/>
          </a:xfrm>
          <a:prstGeom prst="rect">
            <a:avLst/>
          </a:prstGeom>
          <a:ln w="12700">
            <a:miter lim="400000"/>
          </a:ln>
        </p:spPr>
      </p:pic>
      <p:sp>
        <p:nvSpPr>
          <p:cNvPr id="194" name="Rectangle 5"/>
          <p:cNvSpPr/>
          <p:nvPr/>
        </p:nvSpPr>
        <p:spPr>
          <a:xfrm>
            <a:off x="0" y="-9332"/>
            <a:ext cx="12192000" cy="6199821"/>
          </a:xfrm>
          <a:prstGeom prst="rect">
            <a:avLst/>
          </a:prstGeom>
          <a:solidFill>
            <a:srgbClr val="ECF2F8"/>
          </a:solidFill>
          <a:ln w="12700">
            <a:miter lim="400000"/>
          </a:ln>
        </p:spPr>
        <p:txBody>
          <a:bodyPr lIns="34289" rIns="34289" anchor="ctr"/>
          <a:lstStyle/>
          <a:p>
            <a:pPr algn="ctr">
              <a:defRPr sz="2000">
                <a:latin typeface="+mn-lt"/>
                <a:ea typeface="+mn-ea"/>
                <a:cs typeface="+mn-cs"/>
                <a:sym typeface="Source Sans Pro Regular"/>
              </a:defRPr>
            </a:pPr>
            <a:endParaRPr sz="1500"/>
          </a:p>
        </p:txBody>
      </p:sp>
      <p:pic>
        <p:nvPicPr>
          <p:cNvPr id="195" name="Picture 3" descr="Picture 3"/>
          <p:cNvPicPr>
            <a:picLocks noChangeAspect="1"/>
          </p:cNvPicPr>
          <p:nvPr/>
        </p:nvPicPr>
        <p:blipFill>
          <a:blip r:embed="rId3"/>
          <a:stretch>
            <a:fillRect/>
          </a:stretch>
        </p:blipFill>
        <p:spPr>
          <a:xfrm>
            <a:off x="-9142" y="-18868"/>
            <a:ext cx="5130801" cy="660401"/>
          </a:xfrm>
          <a:prstGeom prst="rect">
            <a:avLst/>
          </a:prstGeom>
          <a:ln w="12700">
            <a:miter lim="400000"/>
          </a:ln>
        </p:spPr>
      </p:pic>
      <p:sp>
        <p:nvSpPr>
          <p:cNvPr id="196" name="TextBox 4"/>
          <p:cNvSpPr txBox="1"/>
          <p:nvPr/>
        </p:nvSpPr>
        <p:spPr>
          <a:xfrm>
            <a:off x="848702" y="-618316"/>
            <a:ext cx="2627841" cy="4247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defTabSz="289320">
              <a:lnSpc>
                <a:spcPct val="90000"/>
              </a:lnSpc>
            </a:lvl1pPr>
          </a:lstStyle>
          <a:p>
            <a:endParaRPr sz="2400" dirty="0"/>
          </a:p>
        </p:txBody>
      </p:sp>
      <p:sp>
        <p:nvSpPr>
          <p:cNvPr id="198" name="Body Level One…"/>
          <p:cNvSpPr txBox="1">
            <a:spLocks noGrp="1"/>
          </p:cNvSpPr>
          <p:nvPr>
            <p:ph type="body" idx="1"/>
          </p:nvPr>
        </p:nvSpPr>
        <p:spPr>
          <a:xfrm>
            <a:off x="797443" y="842965"/>
            <a:ext cx="10450423" cy="5206965"/>
          </a:xfrm>
          <a:prstGeom prst="rect">
            <a:avLst/>
          </a:prstGeom>
        </p:spPr>
        <p:txBody>
          <a:bodyPr/>
          <a:lstStyle>
            <a:lvl1pPr>
              <a:defRPr sz="1500"/>
            </a:lvl1pPr>
            <a:lvl2pPr>
              <a:defRPr sz="1500"/>
            </a:lvl2pPr>
            <a:lvl3pPr>
              <a:defRPr sz="1500"/>
            </a:lvl3pPr>
            <a:lvl4pPr>
              <a:defRPr sz="1500"/>
            </a:lvl4pPr>
            <a:lvl5pPr>
              <a:defRPr sz="1500"/>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91849" y="85066"/>
            <a:ext cx="9212263" cy="6223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spcBef>
                <a:spcPts val="0"/>
              </a:spcBef>
              <a:defRPr sz="2400" b="1">
                <a:solidFill>
                  <a:srgbClr val="FFFFFF"/>
                </a:solidFill>
                <a:latin typeface="Source Sans Pro Bold"/>
                <a:ea typeface="Source Sans Pro Bold"/>
                <a:cs typeface="Source Sans Pro Bold"/>
                <a:sym typeface="Source Sans Pro Bold"/>
              </a:defRPr>
            </a:lvl1pPr>
          </a:lstStyle>
          <a:p>
            <a:r>
              <a:rPr lang="fr-FR" dirty="0"/>
              <a:t>Avertissement</a:t>
            </a:r>
            <a:endParaRPr lang="hu-HU" dirty="0"/>
          </a:p>
        </p:txBody>
      </p:sp>
      <p:sp>
        <p:nvSpPr>
          <p:cNvPr id="15" name="Slide Number">
            <a:extLst>
              <a:ext uri="{FF2B5EF4-FFF2-40B4-BE49-F238E27FC236}">
                <a16:creationId xmlns:a16="http://schemas.microsoft.com/office/drawing/2014/main" id="{24B4FBA5-51AB-49CE-5D3D-84C256884609}"/>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sp>
        <p:nvSpPr>
          <p:cNvPr id="16" name="TextBox 7">
            <a:extLst>
              <a:ext uri="{FF2B5EF4-FFF2-40B4-BE49-F238E27FC236}">
                <a16:creationId xmlns:a16="http://schemas.microsoft.com/office/drawing/2014/main" id="{8449D2CC-B1D2-1C83-12EE-49375C7F60C9}"/>
              </a:ext>
            </a:extLst>
          </p:cNvPr>
          <p:cNvSpPr txBox="1"/>
          <p:nvPr userDrawn="1"/>
        </p:nvSpPr>
        <p:spPr>
          <a:xfrm>
            <a:off x="8462139" y="6467774"/>
            <a:ext cx="3426203"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sz="675" dirty="0"/>
              <a:t>Kit de formation avancée des EIR</a:t>
            </a:r>
          </a:p>
        </p:txBody>
      </p:sp>
      <p:sp>
        <p:nvSpPr>
          <p:cNvPr id="17" name="Text Placeholder 6">
            <a:extLst>
              <a:ext uri="{FF2B5EF4-FFF2-40B4-BE49-F238E27FC236}">
                <a16:creationId xmlns:a16="http://schemas.microsoft.com/office/drawing/2014/main" id="{261981DD-222E-0A05-307A-4ED5074C8E13}"/>
              </a:ext>
            </a:extLst>
          </p:cNvPr>
          <p:cNvSpPr txBox="1"/>
          <p:nvPr userDrawn="1"/>
        </p:nvSpPr>
        <p:spPr>
          <a:xfrm>
            <a:off x="8157919" y="6584099"/>
            <a:ext cx="3740583"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p>
            <a:pPr algn="r">
              <a:defRPr sz="900">
                <a:solidFill>
                  <a:schemeClr val="accent1">
                    <a:lumOff val="-3999"/>
                  </a:schemeClr>
                </a:solidFill>
                <a:latin typeface="+mn-lt"/>
                <a:ea typeface="+mn-ea"/>
                <a:cs typeface="+mn-cs"/>
                <a:sym typeface="Source Sans Pro Regular"/>
              </a:defRPr>
            </a:pPr>
            <a:r>
              <a:rPr lang="hu-HU" sz="675" dirty="0"/>
              <a:t>Guid</a:t>
            </a:r>
            <a:r>
              <a:rPr lang="fr-FR" sz="675" dirty="0"/>
              <a:t>es du facilitateur</a:t>
            </a:r>
            <a:endParaRPr lang="hu-HU" sz="675" dirty="0"/>
          </a:p>
        </p:txBody>
      </p:sp>
      <p:pic>
        <p:nvPicPr>
          <p:cNvPr id="18" name="Image 1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96673" y="6449247"/>
            <a:ext cx="1914228" cy="363449"/>
          </a:xfrm>
          <a:prstGeom prst="rect">
            <a:avLst/>
          </a:prstGeom>
        </p:spPr>
      </p:pic>
      <p:pic>
        <p:nvPicPr>
          <p:cNvPr id="19" name="Image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187680" y="140181"/>
            <a:ext cx="854763" cy="652327"/>
          </a:xfrm>
          <a:prstGeom prst="rect">
            <a:avLst/>
          </a:prstGeom>
        </p:spPr>
      </p:pic>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2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5" y="118170"/>
            <a:ext cx="866715"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2" y="118170"/>
            <a:ext cx="866715" cy="895041"/>
          </a:xfrm>
          <a:prstGeom prst="rect">
            <a:avLst/>
          </a:prstGeom>
          <a:ln w="12700">
            <a:miter lim="400000"/>
          </a:ln>
        </p:spPr>
      </p:pic>
      <p:sp>
        <p:nvSpPr>
          <p:cNvPr id="194" name="Rectangle 5"/>
          <p:cNvSpPr/>
          <p:nvPr/>
        </p:nvSpPr>
        <p:spPr>
          <a:xfrm>
            <a:off x="0" y="-9332"/>
            <a:ext cx="12192000" cy="6199821"/>
          </a:xfrm>
          <a:prstGeom prst="rect">
            <a:avLst/>
          </a:prstGeom>
          <a:solidFill>
            <a:srgbClr val="ECF2F8"/>
          </a:solidFill>
          <a:ln w="12700">
            <a:miter lim="400000"/>
          </a:ln>
        </p:spPr>
        <p:txBody>
          <a:bodyPr lIns="34289" rIns="34289" anchor="ctr"/>
          <a:lstStyle/>
          <a:p>
            <a:pPr algn="ctr">
              <a:defRPr sz="2000">
                <a:latin typeface="+mn-lt"/>
                <a:ea typeface="+mn-ea"/>
                <a:cs typeface="+mn-cs"/>
                <a:sym typeface="Source Sans Pro Regular"/>
              </a:defRPr>
            </a:pPr>
            <a:endParaRPr sz="1500"/>
          </a:p>
        </p:txBody>
      </p:sp>
      <p:pic>
        <p:nvPicPr>
          <p:cNvPr id="195" name="Picture 3" descr="Picture 3"/>
          <p:cNvPicPr>
            <a:picLocks noChangeAspect="1"/>
          </p:cNvPicPr>
          <p:nvPr/>
        </p:nvPicPr>
        <p:blipFill>
          <a:blip r:embed="rId3"/>
          <a:stretch>
            <a:fillRect/>
          </a:stretch>
        </p:blipFill>
        <p:spPr>
          <a:xfrm>
            <a:off x="-9142" y="1"/>
            <a:ext cx="6312407" cy="641533"/>
          </a:xfrm>
          <a:prstGeom prst="rect">
            <a:avLst/>
          </a:prstGeom>
          <a:ln w="12700">
            <a:miter lim="400000"/>
          </a:ln>
        </p:spPr>
      </p:pic>
      <p:sp>
        <p:nvSpPr>
          <p:cNvPr id="196" name="TextBox 4"/>
          <p:cNvSpPr txBox="1"/>
          <p:nvPr/>
        </p:nvSpPr>
        <p:spPr>
          <a:xfrm>
            <a:off x="848702" y="-618316"/>
            <a:ext cx="2627841" cy="4247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defTabSz="289320">
              <a:lnSpc>
                <a:spcPct val="90000"/>
              </a:lnSpc>
            </a:lvl1pPr>
          </a:lstStyle>
          <a:p>
            <a:endParaRPr sz="2400" dirty="0"/>
          </a:p>
        </p:txBody>
      </p:sp>
      <p:sp>
        <p:nvSpPr>
          <p:cNvPr id="198" name="Body Level One…"/>
          <p:cNvSpPr txBox="1">
            <a:spLocks noGrp="1"/>
          </p:cNvSpPr>
          <p:nvPr>
            <p:ph type="body" idx="1"/>
          </p:nvPr>
        </p:nvSpPr>
        <p:spPr>
          <a:xfrm>
            <a:off x="797443" y="842965"/>
            <a:ext cx="10450423" cy="5206965"/>
          </a:xfrm>
          <a:prstGeom prst="rect">
            <a:avLst/>
          </a:prstGeom>
        </p:spPr>
        <p:txBody>
          <a:bodyPr/>
          <a:lstStyle>
            <a:lvl1pPr>
              <a:defRPr sz="1500"/>
            </a:lvl1pPr>
            <a:lvl2pPr>
              <a:defRPr sz="1500"/>
            </a:lvl2pPr>
            <a:lvl3pPr>
              <a:defRPr sz="1500"/>
            </a:lvl3pPr>
            <a:lvl4pPr>
              <a:defRPr sz="1500"/>
            </a:lvl4pPr>
            <a:lvl5pPr>
              <a:defRPr sz="1500"/>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91849" y="85066"/>
            <a:ext cx="9212263" cy="6223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spcBef>
                <a:spcPts val="0"/>
              </a:spcBef>
              <a:defRPr sz="2400" b="1">
                <a:solidFill>
                  <a:srgbClr val="FFFFFF"/>
                </a:solidFill>
                <a:latin typeface="Source Sans Pro Bold"/>
                <a:ea typeface="Source Sans Pro Bold"/>
                <a:cs typeface="Source Sans Pro Bold"/>
                <a:sym typeface="Source Sans Pro Bold"/>
              </a:defRPr>
            </a:lvl1pPr>
          </a:lstStyle>
          <a:p>
            <a:r>
              <a:rPr lang="fr-FR" dirty="0"/>
              <a:t>Clause de non-responsabilité</a:t>
            </a:r>
            <a:endParaRPr lang="hu-HU" dirty="0"/>
          </a:p>
        </p:txBody>
      </p:sp>
      <p:pic>
        <p:nvPicPr>
          <p:cNvPr id="14" name="Imag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87680" y="140181"/>
            <a:ext cx="854763" cy="652327"/>
          </a:xfrm>
          <a:prstGeom prst="rect">
            <a:avLst/>
          </a:prstGeom>
        </p:spPr>
      </p:pic>
      <p:sp>
        <p:nvSpPr>
          <p:cNvPr id="20" name="Slide Number">
            <a:extLst>
              <a:ext uri="{FF2B5EF4-FFF2-40B4-BE49-F238E27FC236}">
                <a16:creationId xmlns:a16="http://schemas.microsoft.com/office/drawing/2014/main" id="{D9EE59E4-3199-91D9-5F8A-0D2D27C29203}"/>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pic>
        <p:nvPicPr>
          <p:cNvPr id="21" name="Image 20"/>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4345" y="6333540"/>
            <a:ext cx="2257505" cy="428626"/>
          </a:xfrm>
          <a:prstGeom prst="rect">
            <a:avLst/>
          </a:prstGeom>
        </p:spPr>
      </p:pic>
      <p:sp>
        <p:nvSpPr>
          <p:cNvPr id="22"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dirty="0"/>
              <a:t>A1.1</a:t>
            </a:r>
            <a:r>
              <a:rPr lang="fr-FR" sz="675" dirty="0"/>
              <a:t>a_</a:t>
            </a:r>
            <a:r>
              <a:rPr sz="675" dirty="0"/>
              <a:t>IHR_</a:t>
            </a:r>
            <a:r>
              <a:rPr lang="fr-FR" sz="675" dirty="0"/>
              <a:t>in_</a:t>
            </a:r>
            <a:r>
              <a:rPr sz="675" dirty="0"/>
              <a:t>ER</a:t>
            </a:r>
          </a:p>
        </p:txBody>
      </p:sp>
      <p:sp>
        <p:nvSpPr>
          <p:cNvPr id="23"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Kit de formation avancée d</a:t>
            </a:r>
            <a:r>
              <a:rPr lang="en-US" sz="675" baseline="0" dirty="0"/>
              <a:t>es EIR</a:t>
            </a:r>
            <a:endParaRPr lang="en-US" sz="675" dirty="0"/>
          </a:p>
        </p:txBody>
      </p:sp>
    </p:spTree>
    <p:extLst>
      <p:ext uri="{BB962C8B-B14F-4D97-AF65-F5344CB8AC3E}">
        <p14:creationId xmlns:p14="http://schemas.microsoft.com/office/powerpoint/2010/main" val="2048630263"/>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reserve="1">
  <p:cSld name="1_Subtitle slide">
    <p:spTree>
      <p:nvGrpSpPr>
        <p:cNvPr id="1" name=""/>
        <p:cNvGrpSpPr/>
        <p:nvPr/>
      </p:nvGrpSpPr>
      <p:grpSpPr>
        <a:xfrm>
          <a:off x="0" y="0"/>
          <a:ext cx="0" cy="0"/>
          <a:chOff x="0" y="0"/>
          <a:chExt cx="0" cy="0"/>
        </a:xfrm>
      </p:grpSpPr>
      <p:sp>
        <p:nvSpPr>
          <p:cNvPr id="53" name="Subtitle 2"/>
          <p:cNvSpPr txBox="1"/>
          <p:nvPr/>
        </p:nvSpPr>
        <p:spPr>
          <a:xfrm>
            <a:off x="2992120" y="6176962"/>
            <a:ext cx="5598160"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56" name="Subtitle 5"/>
          <p:cNvSpPr txBox="1"/>
          <p:nvPr/>
        </p:nvSpPr>
        <p:spPr>
          <a:xfrm>
            <a:off x="8061959" y="663777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57" name="Click to edit Subtitle"/>
          <p:cNvSpPr txBox="1">
            <a:spLocks noGrp="1"/>
          </p:cNvSpPr>
          <p:nvPr>
            <p:ph type="title" hasCustomPrompt="1"/>
          </p:nvPr>
        </p:nvSpPr>
        <p:spPr>
          <a:xfrm>
            <a:off x="190765" y="801824"/>
            <a:ext cx="5543940" cy="645665"/>
          </a:xfrm>
          <a:prstGeom prst="rect">
            <a:avLst/>
          </a:prstGeom>
        </p:spPr>
        <p:txBody>
          <a:bodyPr/>
          <a:lstStyle>
            <a:lvl1pPr>
              <a:defRPr sz="2800">
                <a:solidFill>
                  <a:srgbClr val="A2010C"/>
                </a:solidFill>
              </a:defRPr>
            </a:lvl1pPr>
          </a:lstStyle>
          <a:p>
            <a:r>
              <a:t>Click to edit Subtitle</a:t>
            </a:r>
          </a:p>
        </p:txBody>
      </p:sp>
      <p:sp>
        <p:nvSpPr>
          <p:cNvPr id="58" name="Body Level One…"/>
          <p:cNvSpPr txBox="1">
            <a:spLocks noGrp="1"/>
          </p:cNvSpPr>
          <p:nvPr>
            <p:ph type="body" idx="1"/>
          </p:nvPr>
        </p:nvSpPr>
        <p:spPr>
          <a:xfrm>
            <a:off x="1739589" y="1584250"/>
            <a:ext cx="8683085" cy="44719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9" name="Title 1"/>
          <p:cNvSpPr txBox="1"/>
          <p:nvPr/>
        </p:nvSpPr>
        <p:spPr>
          <a:xfrm>
            <a:off x="236485" y="-1"/>
            <a:ext cx="6150493" cy="645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60" name="Title 1"/>
          <p:cNvSpPr txBox="1"/>
          <p:nvPr/>
        </p:nvSpPr>
        <p:spPr>
          <a:xfrm>
            <a:off x="236485" y="87779"/>
            <a:ext cx="6150493" cy="645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2" name="Slide Number">
            <a:extLst>
              <a:ext uri="{FF2B5EF4-FFF2-40B4-BE49-F238E27FC236}">
                <a16:creationId xmlns:a16="http://schemas.microsoft.com/office/drawing/2014/main" id="{EFE4BFE6-7B01-47CA-9FFD-38692FB81FD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29D655C1-43C5-5EBE-02EF-3E221EF55992}"/>
              </a:ext>
            </a:extLst>
          </p:cNvPr>
          <p:cNvSpPr txBox="1"/>
          <p:nvPr userDrawn="1"/>
        </p:nvSpPr>
        <p:spPr>
          <a:xfrm>
            <a:off x="8061959" y="6472101"/>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pic>
        <p:nvPicPr>
          <p:cNvPr id="12" name="Picture 11" descr="A logo of the united nations organization&#10;&#10;Description automatically generated with low confidence">
            <a:extLst>
              <a:ext uri="{FF2B5EF4-FFF2-40B4-BE49-F238E27FC236}">
                <a16:creationId xmlns:a16="http://schemas.microsoft.com/office/drawing/2014/main" id="{E3F3EE67-1837-4DE0-8C80-2863F5F40A6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5658" y="6152061"/>
            <a:ext cx="967884" cy="640080"/>
          </a:xfrm>
          <a:prstGeom prst="rect">
            <a:avLst/>
          </a:prstGeom>
        </p:spPr>
      </p:pic>
      <p:pic>
        <p:nvPicPr>
          <p:cNvPr id="13" name="Picture 12" descr="A picture containing text, font, graphics, screenshot&#10;&#10;Description automatically generated">
            <a:extLst>
              <a:ext uri="{FF2B5EF4-FFF2-40B4-BE49-F238E27FC236}">
                <a16:creationId xmlns:a16="http://schemas.microsoft.com/office/drawing/2014/main" id="{63C90017-360B-4700-8C96-DEA2507CBD4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spTree>
    <p:extLst>
      <p:ext uri="{BB962C8B-B14F-4D97-AF65-F5344CB8AC3E}">
        <p14:creationId xmlns:p14="http://schemas.microsoft.com/office/powerpoint/2010/main" val="2196651063"/>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reserve="1">
  <p:cSld name="Custom Layout">
    <p:spTree>
      <p:nvGrpSpPr>
        <p:cNvPr id="1" name=""/>
        <p:cNvGrpSpPr/>
        <p:nvPr/>
      </p:nvGrpSpPr>
      <p:grpSpPr>
        <a:xfrm>
          <a:off x="0" y="0"/>
          <a:ext cx="0" cy="0"/>
          <a:chOff x="0" y="0"/>
          <a:chExt cx="0" cy="0"/>
        </a:xfrm>
      </p:grpSpPr>
      <p:pic>
        <p:nvPicPr>
          <p:cNvPr id="6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70" name="Subtitle 2"/>
          <p:cNvSpPr txBox="1"/>
          <p:nvPr/>
        </p:nvSpPr>
        <p:spPr>
          <a:xfrm>
            <a:off x="2992120" y="6176962"/>
            <a:ext cx="5598160"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73" name="Subtitle 5"/>
          <p:cNvSpPr txBox="1"/>
          <p:nvPr/>
        </p:nvSpPr>
        <p:spPr>
          <a:xfrm>
            <a:off x="8061959" y="663777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74"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75" name="Title Text"/>
          <p:cNvSpPr txBox="1">
            <a:spLocks noGrp="1"/>
          </p:cNvSpPr>
          <p:nvPr>
            <p:ph type="title"/>
          </p:nvPr>
        </p:nvSpPr>
        <p:spPr>
          <a:xfrm>
            <a:off x="233916" y="843589"/>
            <a:ext cx="3264195" cy="1932378"/>
          </a:xfrm>
          <a:prstGeom prst="rect">
            <a:avLst/>
          </a:prstGeom>
        </p:spPr>
        <p:txBody>
          <a:bodyPr/>
          <a:lstStyle/>
          <a:p>
            <a:r>
              <a:t>Title Text</a:t>
            </a:r>
          </a:p>
        </p:txBody>
      </p:sp>
      <p:sp>
        <p:nvSpPr>
          <p:cNvPr id="76"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7F5433D5-2505-53A7-796D-581D54D991A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287B663E-3B3A-3AD3-45A0-2643F567B4EA}"/>
              </a:ext>
            </a:extLst>
          </p:cNvPr>
          <p:cNvSpPr txBox="1"/>
          <p:nvPr userDrawn="1"/>
        </p:nvSpPr>
        <p:spPr>
          <a:xfrm>
            <a:off x="8061959" y="6472101"/>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pic>
        <p:nvPicPr>
          <p:cNvPr id="12" name="Picture 11" descr="A logo of the united nations organization&#10;&#10;Description automatically generated with low confidence">
            <a:extLst>
              <a:ext uri="{FF2B5EF4-FFF2-40B4-BE49-F238E27FC236}">
                <a16:creationId xmlns:a16="http://schemas.microsoft.com/office/drawing/2014/main" id="{209E121D-04DE-4546-9315-850F751DAA6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5659" y="6264736"/>
            <a:ext cx="829615" cy="548640"/>
          </a:xfrm>
          <a:prstGeom prst="rect">
            <a:avLst/>
          </a:prstGeom>
        </p:spPr>
      </p:pic>
      <p:pic>
        <p:nvPicPr>
          <p:cNvPr id="13" name="Picture 12" descr="A picture containing text, font, graphics, screenshot&#10;&#10;Description automatically generated">
            <a:extLst>
              <a:ext uri="{FF2B5EF4-FFF2-40B4-BE49-F238E27FC236}">
                <a16:creationId xmlns:a16="http://schemas.microsoft.com/office/drawing/2014/main" id="{3843DC37-FCC9-4B82-92C0-73A161FB047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spTree>
    <p:extLst>
      <p:ext uri="{BB962C8B-B14F-4D97-AF65-F5344CB8AC3E}">
        <p14:creationId xmlns:p14="http://schemas.microsoft.com/office/powerpoint/2010/main" val="4100401644"/>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reserve="1">
  <p:cSld name="9_Custom Layout">
    <p:spTree>
      <p:nvGrpSpPr>
        <p:cNvPr id="1" name=""/>
        <p:cNvGrpSpPr/>
        <p:nvPr/>
      </p:nvGrpSpPr>
      <p:grpSpPr>
        <a:xfrm>
          <a:off x="0" y="0"/>
          <a:ext cx="0" cy="0"/>
          <a:chOff x="0" y="0"/>
          <a:chExt cx="0" cy="0"/>
        </a:xfrm>
      </p:grpSpPr>
      <p:pic>
        <p:nvPicPr>
          <p:cNvPr id="8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86" name="Subtitle 2"/>
          <p:cNvSpPr txBox="1"/>
          <p:nvPr/>
        </p:nvSpPr>
        <p:spPr>
          <a:xfrm>
            <a:off x="2992120" y="6176962"/>
            <a:ext cx="5598160"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89" name="Subtitle 5"/>
          <p:cNvSpPr txBox="1"/>
          <p:nvPr/>
        </p:nvSpPr>
        <p:spPr>
          <a:xfrm>
            <a:off x="8061959" y="663777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90"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91" name="Title Text"/>
          <p:cNvSpPr txBox="1">
            <a:spLocks noGrp="1"/>
          </p:cNvSpPr>
          <p:nvPr>
            <p:ph type="title"/>
          </p:nvPr>
        </p:nvSpPr>
        <p:spPr>
          <a:xfrm>
            <a:off x="243855" y="774690"/>
            <a:ext cx="3264195" cy="754662"/>
          </a:xfrm>
          <a:prstGeom prst="rect">
            <a:avLst/>
          </a:prstGeom>
        </p:spPr>
        <p:txBody>
          <a:bodyPr/>
          <a:lstStyle/>
          <a:p>
            <a:r>
              <a:t>Title Text</a:t>
            </a:r>
          </a:p>
        </p:txBody>
      </p:sp>
      <p:sp>
        <p:nvSpPr>
          <p:cNvPr id="92"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3" name="Rounded Rectangle 5"/>
          <p:cNvSpPr/>
          <p:nvPr/>
        </p:nvSpPr>
        <p:spPr>
          <a:xfrm flipV="1">
            <a:off x="389000" y="1511337"/>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2" name="Slide Number">
            <a:extLst>
              <a:ext uri="{FF2B5EF4-FFF2-40B4-BE49-F238E27FC236}">
                <a16:creationId xmlns:a16="http://schemas.microsoft.com/office/drawing/2014/main" id="{733062F7-53BF-FA6E-738E-EA19771B4637}"/>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67EAA4B8-6266-71DD-AFC4-BB24458E48F8}"/>
              </a:ext>
            </a:extLst>
          </p:cNvPr>
          <p:cNvSpPr txBox="1"/>
          <p:nvPr userDrawn="1"/>
        </p:nvSpPr>
        <p:spPr>
          <a:xfrm>
            <a:off x="8061959" y="6472101"/>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pic>
        <p:nvPicPr>
          <p:cNvPr id="14" name="Picture 13" descr="A picture containing text, font, graphics, screenshot&#10;&#10;Description automatically generated">
            <a:extLst>
              <a:ext uri="{FF2B5EF4-FFF2-40B4-BE49-F238E27FC236}">
                <a16:creationId xmlns:a16="http://schemas.microsoft.com/office/drawing/2014/main" id="{C5C682CB-AA77-482D-9711-614CB1C7DEE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8A6D560D-5A6A-4F31-AA2D-6D6DFE3A251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5659" y="6264736"/>
            <a:ext cx="829615" cy="548640"/>
          </a:xfrm>
          <a:prstGeom prst="rect">
            <a:avLst/>
          </a:prstGeom>
        </p:spPr>
      </p:pic>
    </p:spTree>
    <p:extLst>
      <p:ext uri="{BB962C8B-B14F-4D97-AF65-F5344CB8AC3E}">
        <p14:creationId xmlns:p14="http://schemas.microsoft.com/office/powerpoint/2010/main" val="4246667212"/>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reserve="1">
  <p:cSld name="5_Custom Layout">
    <p:spTree>
      <p:nvGrpSpPr>
        <p:cNvPr id="1" name=""/>
        <p:cNvGrpSpPr/>
        <p:nvPr/>
      </p:nvGrpSpPr>
      <p:grpSpPr>
        <a:xfrm>
          <a:off x="0" y="0"/>
          <a:ext cx="0" cy="0"/>
          <a:chOff x="0" y="0"/>
          <a:chExt cx="0" cy="0"/>
        </a:xfrm>
      </p:grpSpPr>
      <p:pic>
        <p:nvPicPr>
          <p:cNvPr id="10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03" name="Subtitle 2"/>
          <p:cNvSpPr txBox="1"/>
          <p:nvPr/>
        </p:nvSpPr>
        <p:spPr>
          <a:xfrm>
            <a:off x="2992120" y="6176962"/>
            <a:ext cx="5598160"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106" name="Subtitle 5"/>
          <p:cNvSpPr txBox="1"/>
          <p:nvPr/>
        </p:nvSpPr>
        <p:spPr>
          <a:xfrm>
            <a:off x="8061959" y="663777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109"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10"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D896D384-3F07-72F7-9F7A-756418C0120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0893E9C2-D918-B5AD-044D-A7621EABC099}"/>
              </a:ext>
            </a:extLst>
          </p:cNvPr>
          <p:cNvSpPr txBox="1"/>
          <p:nvPr userDrawn="1"/>
        </p:nvSpPr>
        <p:spPr>
          <a:xfrm>
            <a:off x="8061959" y="6472101"/>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TextBox 4">
            <a:extLst>
              <a:ext uri="{FF2B5EF4-FFF2-40B4-BE49-F238E27FC236}">
                <a16:creationId xmlns:a16="http://schemas.microsoft.com/office/drawing/2014/main" id="{6B97A6E4-EC29-045C-FE49-242CB02C47E1}"/>
              </a:ext>
            </a:extLst>
          </p:cNvPr>
          <p:cNvSpPr txBox="1"/>
          <p:nvPr userDrawn="1"/>
        </p:nvSpPr>
        <p:spPr>
          <a:xfrm>
            <a:off x="388936" y="885342"/>
            <a:ext cx="3355607"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Key messages</a:t>
            </a:r>
          </a:p>
        </p:txBody>
      </p:sp>
      <p:sp>
        <p:nvSpPr>
          <p:cNvPr id="5" name="Rounded Rectangle 3">
            <a:extLst>
              <a:ext uri="{FF2B5EF4-FFF2-40B4-BE49-F238E27FC236}">
                <a16:creationId xmlns:a16="http://schemas.microsoft.com/office/drawing/2014/main" id="{92E42735-DFDF-26FB-5440-5E7D455BF322}"/>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pic>
        <p:nvPicPr>
          <p:cNvPr id="14" name="Picture 13" descr="A picture containing text, font, graphics, screenshot&#10;&#10;Description automatically generated">
            <a:extLst>
              <a:ext uri="{FF2B5EF4-FFF2-40B4-BE49-F238E27FC236}">
                <a16:creationId xmlns:a16="http://schemas.microsoft.com/office/drawing/2014/main" id="{D47C1A2E-4E21-4AC4-AB7F-27CCEC94B91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ED751D8A-8B50-4C02-8FCD-3E38F3B79328}"/>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5659" y="6264736"/>
            <a:ext cx="829615" cy="548640"/>
          </a:xfrm>
          <a:prstGeom prst="rect">
            <a:avLst/>
          </a:prstGeom>
        </p:spPr>
      </p:pic>
    </p:spTree>
    <p:extLst>
      <p:ext uri="{BB962C8B-B14F-4D97-AF65-F5344CB8AC3E}">
        <p14:creationId xmlns:p14="http://schemas.microsoft.com/office/powerpoint/2010/main" val="3474570904"/>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reserve="1">
  <p:cSld name="4_Custom Layout">
    <p:spTree>
      <p:nvGrpSpPr>
        <p:cNvPr id="1" name=""/>
        <p:cNvGrpSpPr/>
        <p:nvPr/>
      </p:nvGrpSpPr>
      <p:grpSpPr>
        <a:xfrm>
          <a:off x="0" y="0"/>
          <a:ext cx="0" cy="0"/>
          <a:chOff x="0" y="0"/>
          <a:chExt cx="0" cy="0"/>
        </a:xfrm>
      </p:grpSpPr>
      <p:pic>
        <p:nvPicPr>
          <p:cNvPr id="11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20" name="Subtitle 2"/>
          <p:cNvSpPr txBox="1"/>
          <p:nvPr/>
        </p:nvSpPr>
        <p:spPr>
          <a:xfrm>
            <a:off x="2992120" y="6176962"/>
            <a:ext cx="5598160"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123" name="Subtitle 5"/>
          <p:cNvSpPr txBox="1"/>
          <p:nvPr/>
        </p:nvSpPr>
        <p:spPr>
          <a:xfrm>
            <a:off x="8061959" y="663777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126"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27"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F0808D8E-894F-23D0-3C06-15518B9774F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3EAF1191-E45C-55B7-6393-75F10AF8E7E4}"/>
              </a:ext>
            </a:extLst>
          </p:cNvPr>
          <p:cNvSpPr txBox="1"/>
          <p:nvPr userDrawn="1"/>
        </p:nvSpPr>
        <p:spPr>
          <a:xfrm>
            <a:off x="8061959" y="6472101"/>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TextBox 5">
            <a:extLst>
              <a:ext uri="{FF2B5EF4-FFF2-40B4-BE49-F238E27FC236}">
                <a16:creationId xmlns:a16="http://schemas.microsoft.com/office/drawing/2014/main" id="{9B974531-4A9E-C81A-C0C5-BC37063DBB0D}"/>
              </a:ext>
            </a:extLst>
          </p:cNvPr>
          <p:cNvSpPr txBox="1"/>
          <p:nvPr userDrawn="1"/>
        </p:nvSpPr>
        <p:spPr>
          <a:xfrm>
            <a:off x="388936" y="377342"/>
            <a:ext cx="2803026"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endParaRPr b="1" dirty="0"/>
          </a:p>
        </p:txBody>
      </p:sp>
      <p:sp>
        <p:nvSpPr>
          <p:cNvPr id="5" name="Rounded Rectangle 3">
            <a:extLst>
              <a:ext uri="{FF2B5EF4-FFF2-40B4-BE49-F238E27FC236}">
                <a16:creationId xmlns:a16="http://schemas.microsoft.com/office/drawing/2014/main" id="{BAD24834-C927-BA38-72B6-98F11E9EEA68}"/>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pic>
        <p:nvPicPr>
          <p:cNvPr id="14" name="Picture 13" descr="A picture containing text, font, graphics, screenshot&#10;&#10;Description automatically generated">
            <a:extLst>
              <a:ext uri="{FF2B5EF4-FFF2-40B4-BE49-F238E27FC236}">
                <a16:creationId xmlns:a16="http://schemas.microsoft.com/office/drawing/2014/main" id="{E3B635ED-8361-463D-BDFB-AA1D4684628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D92E21E7-6AD7-46B3-B7DE-F06BEF4D9B28}"/>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5659" y="6264736"/>
            <a:ext cx="829615" cy="548640"/>
          </a:xfrm>
          <a:prstGeom prst="rect">
            <a:avLst/>
          </a:prstGeom>
        </p:spPr>
      </p:pic>
    </p:spTree>
    <p:extLst>
      <p:ext uri="{BB962C8B-B14F-4D97-AF65-F5344CB8AC3E}">
        <p14:creationId xmlns:p14="http://schemas.microsoft.com/office/powerpoint/2010/main" val="3699533427"/>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reserve="1">
  <p:cSld name="3_Custom Layout">
    <p:spTree>
      <p:nvGrpSpPr>
        <p:cNvPr id="1" name=""/>
        <p:cNvGrpSpPr/>
        <p:nvPr/>
      </p:nvGrpSpPr>
      <p:grpSpPr>
        <a:xfrm>
          <a:off x="0" y="0"/>
          <a:ext cx="0" cy="0"/>
          <a:chOff x="0" y="0"/>
          <a:chExt cx="0" cy="0"/>
        </a:xfrm>
      </p:grpSpPr>
      <p:pic>
        <p:nvPicPr>
          <p:cNvPr id="13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37" name="Subtitle 2"/>
          <p:cNvSpPr txBox="1"/>
          <p:nvPr/>
        </p:nvSpPr>
        <p:spPr>
          <a:xfrm>
            <a:off x="2992120" y="6176962"/>
            <a:ext cx="5598160"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140" name="Subtitle 5"/>
          <p:cNvSpPr txBox="1"/>
          <p:nvPr/>
        </p:nvSpPr>
        <p:spPr>
          <a:xfrm>
            <a:off x="8061959" y="663777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14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44"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6074D014-9FEB-70D3-4EBB-92FA838AB5E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170FA9B5-F710-EF19-67E4-00461261835D}"/>
              </a:ext>
            </a:extLst>
          </p:cNvPr>
          <p:cNvSpPr txBox="1"/>
          <p:nvPr userDrawn="1"/>
        </p:nvSpPr>
        <p:spPr>
          <a:xfrm>
            <a:off x="8061959" y="6472101"/>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TextBox 6">
            <a:extLst>
              <a:ext uri="{FF2B5EF4-FFF2-40B4-BE49-F238E27FC236}">
                <a16:creationId xmlns:a16="http://schemas.microsoft.com/office/drawing/2014/main" id="{CFF57F9C-3672-B83C-F515-94507432098A}"/>
              </a:ext>
            </a:extLst>
          </p:cNvPr>
          <p:cNvSpPr txBox="1"/>
          <p:nvPr userDrawn="1"/>
        </p:nvSpPr>
        <p:spPr>
          <a:xfrm>
            <a:off x="388936" y="463959"/>
            <a:ext cx="3425273"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endParaRPr b="1" dirty="0"/>
          </a:p>
        </p:txBody>
      </p:sp>
      <p:sp>
        <p:nvSpPr>
          <p:cNvPr id="5" name="Rounded Rectangle 3">
            <a:extLst>
              <a:ext uri="{FF2B5EF4-FFF2-40B4-BE49-F238E27FC236}">
                <a16:creationId xmlns:a16="http://schemas.microsoft.com/office/drawing/2014/main" id="{AF52BAF3-A685-CCF5-257A-4D27DAB83881}"/>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pic>
        <p:nvPicPr>
          <p:cNvPr id="14" name="Picture 13" descr="A picture containing text, font, graphics, screenshot&#10;&#10;Description automatically generated">
            <a:extLst>
              <a:ext uri="{FF2B5EF4-FFF2-40B4-BE49-F238E27FC236}">
                <a16:creationId xmlns:a16="http://schemas.microsoft.com/office/drawing/2014/main" id="{8F52918C-0A62-416D-A171-1F816990E82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7E503DD1-BC49-4AD8-9F3F-1E349323B9C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5659" y="6264736"/>
            <a:ext cx="829615" cy="548640"/>
          </a:xfrm>
          <a:prstGeom prst="rect">
            <a:avLst/>
          </a:prstGeom>
        </p:spPr>
      </p:pic>
    </p:spTree>
    <p:extLst>
      <p:ext uri="{BB962C8B-B14F-4D97-AF65-F5344CB8AC3E}">
        <p14:creationId xmlns:p14="http://schemas.microsoft.com/office/powerpoint/2010/main" val="1592734772"/>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reserve="1">
  <p:cSld name="2_Custom Layout">
    <p:spTree>
      <p:nvGrpSpPr>
        <p:cNvPr id="1" name=""/>
        <p:cNvGrpSpPr/>
        <p:nvPr/>
      </p:nvGrpSpPr>
      <p:grpSpPr>
        <a:xfrm>
          <a:off x="0" y="0"/>
          <a:ext cx="0" cy="0"/>
          <a:chOff x="0" y="0"/>
          <a:chExt cx="0" cy="0"/>
        </a:xfrm>
      </p:grpSpPr>
      <p:pic>
        <p:nvPicPr>
          <p:cNvPr id="15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54" name="Subtitle 2"/>
          <p:cNvSpPr txBox="1"/>
          <p:nvPr/>
        </p:nvSpPr>
        <p:spPr>
          <a:xfrm>
            <a:off x="2992120" y="6176962"/>
            <a:ext cx="5598160"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157" name="Subtitle 5"/>
          <p:cNvSpPr txBox="1"/>
          <p:nvPr/>
        </p:nvSpPr>
        <p:spPr>
          <a:xfrm>
            <a:off x="8061959" y="663777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160"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61"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D0259501-DC65-37AC-D899-66F00D5E5042}"/>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6DAE42EF-1D3F-BCAB-FAE9-A79E190A9912}"/>
              </a:ext>
            </a:extLst>
          </p:cNvPr>
          <p:cNvSpPr txBox="1"/>
          <p:nvPr userDrawn="1"/>
        </p:nvSpPr>
        <p:spPr>
          <a:xfrm>
            <a:off x="8061959" y="6472101"/>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TextBox 6">
            <a:extLst>
              <a:ext uri="{FF2B5EF4-FFF2-40B4-BE49-F238E27FC236}">
                <a16:creationId xmlns:a16="http://schemas.microsoft.com/office/drawing/2014/main" id="{4FFCAB0D-2F39-6BBC-45E3-AEBEB539FC80}"/>
              </a:ext>
            </a:extLst>
          </p:cNvPr>
          <p:cNvSpPr txBox="1"/>
          <p:nvPr userDrawn="1"/>
        </p:nvSpPr>
        <p:spPr>
          <a:xfrm>
            <a:off x="388936" y="885342"/>
            <a:ext cx="229402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endParaRPr b="1" dirty="0"/>
          </a:p>
        </p:txBody>
      </p:sp>
      <p:sp>
        <p:nvSpPr>
          <p:cNvPr id="5" name="Rounded Rectangle 3">
            <a:extLst>
              <a:ext uri="{FF2B5EF4-FFF2-40B4-BE49-F238E27FC236}">
                <a16:creationId xmlns:a16="http://schemas.microsoft.com/office/drawing/2014/main" id="{8E2CA9C0-EF3E-B59D-6A7F-2F800DF6C142}"/>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pic>
        <p:nvPicPr>
          <p:cNvPr id="14" name="Picture 13" descr="A picture containing text, font, graphics, screenshot&#10;&#10;Description automatically generated">
            <a:extLst>
              <a:ext uri="{FF2B5EF4-FFF2-40B4-BE49-F238E27FC236}">
                <a16:creationId xmlns:a16="http://schemas.microsoft.com/office/drawing/2014/main" id="{8F670BDC-504C-4C18-9F88-12CB7BB8B74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6210D0BA-B715-4D83-B10D-B2DD91E4B8F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5659" y="6264736"/>
            <a:ext cx="829615" cy="548640"/>
          </a:xfrm>
          <a:prstGeom prst="rect">
            <a:avLst/>
          </a:prstGeom>
        </p:spPr>
      </p:pic>
    </p:spTree>
    <p:extLst>
      <p:ext uri="{BB962C8B-B14F-4D97-AF65-F5344CB8AC3E}">
        <p14:creationId xmlns:p14="http://schemas.microsoft.com/office/powerpoint/2010/main" val="3418692929"/>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2.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23"/>
          <a:srcRect b="1317"/>
          <a:stretch>
            <a:fillRect/>
          </a:stretch>
        </p:blipFill>
        <p:spPr>
          <a:xfrm>
            <a:off x="-15228" y="-14824"/>
            <a:ext cx="12505419" cy="6126364"/>
          </a:xfrm>
          <a:prstGeom prst="rect">
            <a:avLst/>
          </a:prstGeom>
          <a:ln w="12700">
            <a:miter lim="400000"/>
          </a:ln>
        </p:spPr>
      </p:pic>
      <p:sp>
        <p:nvSpPr>
          <p:cNvPr id="5" name="Subtitle 2"/>
          <p:cNvSpPr txBox="1"/>
          <p:nvPr/>
        </p:nvSpPr>
        <p:spPr>
          <a:xfrm>
            <a:off x="2992120" y="6176962"/>
            <a:ext cx="5598160"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7" name="Subtitle 5"/>
          <p:cNvSpPr txBox="1"/>
          <p:nvPr/>
        </p:nvSpPr>
        <p:spPr>
          <a:xfrm>
            <a:off x="8061959" y="6472101"/>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8" name="Subtitle 5"/>
          <p:cNvSpPr txBox="1"/>
          <p:nvPr/>
        </p:nvSpPr>
        <p:spPr>
          <a:xfrm>
            <a:off x="8061959" y="663777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9"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10" name="TextBox 5"/>
          <p:cNvSpPr txBox="1"/>
          <p:nvPr/>
        </p:nvSpPr>
        <p:spPr>
          <a:xfrm>
            <a:off x="4400180" y="2718107"/>
            <a:ext cx="3721502"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200" b="1" dirty="0"/>
              <a:t>Thank you</a:t>
            </a:r>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12" name="Body Level One…"/>
          <p:cNvSpPr txBox="1">
            <a:spLocks noGrp="1"/>
          </p:cNvSpPr>
          <p:nvPr>
            <p:ph type="body" idx="1"/>
          </p:nvPr>
        </p:nvSpPr>
        <p:spPr>
          <a:xfrm>
            <a:off x="609600" y="1600200"/>
            <a:ext cx="10972800" cy="119709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13" name="Slide Number">
            <a:extLst>
              <a:ext uri="{FF2B5EF4-FFF2-40B4-BE49-F238E27FC236}">
                <a16:creationId xmlns:a16="http://schemas.microsoft.com/office/drawing/2014/main" id="{00C338AA-5AE2-944E-BC21-6220BBE3BCF1}"/>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pic>
        <p:nvPicPr>
          <p:cNvPr id="14" name="Picture 13" descr="A logo of the united nations organization&#10;&#10;Description automatically generated with low confidence">
            <a:extLst>
              <a:ext uri="{FF2B5EF4-FFF2-40B4-BE49-F238E27FC236}">
                <a16:creationId xmlns:a16="http://schemas.microsoft.com/office/drawing/2014/main" id="{7AEE3CC4-0B21-4AD2-8854-F35E3AEF55B9}"/>
              </a:ext>
            </a:extLst>
          </p:cNvPr>
          <p:cNvPicPr>
            <a:picLocks noChangeAspect="1"/>
          </p:cNvPicPr>
          <p:nvPr userDrawn="1"/>
        </p:nvPicPr>
        <p:blipFill>
          <a:blip r:embed="rId24">
            <a:extLst>
              <a:ext uri="{28A0092B-C50C-407E-A947-70E740481C1C}">
                <a14:useLocalDpi xmlns:a14="http://schemas.microsoft.com/office/drawing/2010/main" val="0"/>
              </a:ext>
            </a:extLst>
          </a:blip>
          <a:stretch>
            <a:fillRect/>
          </a:stretch>
        </p:blipFill>
        <p:spPr>
          <a:xfrm>
            <a:off x="125658" y="6152061"/>
            <a:ext cx="967884" cy="640080"/>
          </a:xfrm>
          <a:prstGeom prst="rect">
            <a:avLst/>
          </a:prstGeom>
        </p:spPr>
      </p:pic>
      <p:pic>
        <p:nvPicPr>
          <p:cNvPr id="15" name="Picture 14" descr="A picture containing text, font, graphics, logo&#10;&#10;Description automatically generated">
            <a:extLst>
              <a:ext uri="{FF2B5EF4-FFF2-40B4-BE49-F238E27FC236}">
                <a16:creationId xmlns:a16="http://schemas.microsoft.com/office/drawing/2014/main" id="{88968845-DDD5-47A7-92FB-94C344A2DE21}"/>
              </a:ext>
            </a:extLst>
          </p:cNvPr>
          <p:cNvPicPr>
            <a:picLocks noChangeAspect="1"/>
          </p:cNvPicPr>
          <p:nvPr userDrawn="1"/>
        </p:nvPicPr>
        <p:blipFill>
          <a:blip r:embed="rId25">
            <a:extLst>
              <a:ext uri="{28A0092B-C50C-407E-A947-70E740481C1C}">
                <a14:useLocalDpi xmlns:a14="http://schemas.microsoft.com/office/drawing/2010/main" val="0"/>
              </a:ext>
            </a:extLst>
          </a:blip>
          <a:stretch>
            <a:fillRect/>
          </a:stretch>
        </p:blipFill>
        <p:spPr>
          <a:xfrm>
            <a:off x="11030456" y="111851"/>
            <a:ext cx="1005840" cy="901786"/>
          </a:xfrm>
          <a:prstGeom prst="rect">
            <a:avLst/>
          </a:prstGeom>
          <a:ln>
            <a:solidFill>
              <a:schemeClr val="tx1"/>
            </a:solidFill>
          </a:ln>
        </p:spPr>
      </p:pic>
    </p:spTree>
    <p:extLst>
      <p:ext uri="{BB962C8B-B14F-4D97-AF65-F5344CB8AC3E}">
        <p14:creationId xmlns:p14="http://schemas.microsoft.com/office/powerpoint/2010/main" val="2447808092"/>
      </p:ext>
    </p:extLst>
  </p:cSld>
  <p:clrMap bg1="lt1" tx1="dk1" bg2="lt2" tx2="dk2" accent1="accent1" accent2="accent2" accent3="accent3" accent4="accent4" accent5="accent5" accent6="accent6" hlink="hlink" folHlink="folHlink"/>
  <p:sldLayoutIdLst>
    <p:sldLayoutId id="2147484865" r:id="rId1"/>
    <p:sldLayoutId id="2147484866" r:id="rId2"/>
    <p:sldLayoutId id="2147484867" r:id="rId3"/>
    <p:sldLayoutId id="2147484868" r:id="rId4"/>
    <p:sldLayoutId id="2147484869" r:id="rId5"/>
    <p:sldLayoutId id="2147484870" r:id="rId6"/>
    <p:sldLayoutId id="2147484871" r:id="rId7"/>
    <p:sldLayoutId id="2147484872" r:id="rId8"/>
    <p:sldLayoutId id="2147484873" r:id="rId9"/>
    <p:sldLayoutId id="2147484874" r:id="rId10"/>
    <p:sldLayoutId id="2147484875" r:id="rId11"/>
    <p:sldLayoutId id="2147484876" r:id="rId12"/>
    <p:sldLayoutId id="2147484877" r:id="rId13"/>
    <p:sldLayoutId id="2147484878" r:id="rId14"/>
    <p:sldLayoutId id="2147484879" r:id="rId15"/>
    <p:sldLayoutId id="2147484880" r:id="rId16"/>
    <p:sldLayoutId id="2147484881" r:id="rId17"/>
    <p:sldLayoutId id="2147483950" r:id="rId18"/>
    <p:sldLayoutId id="2147483915" r:id="rId19"/>
    <p:sldLayoutId id="2147484858" r:id="rId20"/>
    <p:sldLayoutId id="2147484844" r:id="rId21"/>
  </p:sldLayoutIdLst>
  <p:transition spd="med"/>
  <p:txStyles>
    <p:title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72331" marR="0" indent="-7233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9.xml"/><Relationship Id="rId1" Type="http://schemas.openxmlformats.org/officeDocument/2006/relationships/tags" Target="../tags/tag18.xml"/><Relationship Id="rId4" Type="http://schemas.openxmlformats.org/officeDocument/2006/relationships/notesSlide" Target="../notesSlides/notesSlide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4.xml"/><Relationship Id="rId1" Type="http://schemas.openxmlformats.org/officeDocument/2006/relationships/tags" Target="../tags/tag2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8" Type="http://schemas.openxmlformats.org/officeDocument/2006/relationships/tags" Target="../tags/tag28.xml"/><Relationship Id="rId13" Type="http://schemas.openxmlformats.org/officeDocument/2006/relationships/image" Target="../media/image19.png"/><Relationship Id="rId3" Type="http://schemas.openxmlformats.org/officeDocument/2006/relationships/tags" Target="../tags/tag23.xml"/><Relationship Id="rId7" Type="http://schemas.openxmlformats.org/officeDocument/2006/relationships/tags" Target="../tags/tag27.xml"/><Relationship Id="rId12" Type="http://schemas.openxmlformats.org/officeDocument/2006/relationships/notesSlide" Target="../notesSlides/notesSlide18.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tags" Target="../tags/tag26.xml"/><Relationship Id="rId11" Type="http://schemas.openxmlformats.org/officeDocument/2006/relationships/slideLayout" Target="../slideLayouts/slideLayout12.xml"/><Relationship Id="rId5" Type="http://schemas.openxmlformats.org/officeDocument/2006/relationships/tags" Target="../tags/tag25.xml"/><Relationship Id="rId10" Type="http://schemas.openxmlformats.org/officeDocument/2006/relationships/tags" Target="../tags/tag30.xml"/><Relationship Id="rId4" Type="http://schemas.openxmlformats.org/officeDocument/2006/relationships/tags" Target="../tags/tag24.xml"/><Relationship Id="rId9" Type="http://schemas.openxmlformats.org/officeDocument/2006/relationships/tags" Target="../tags/tag29.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32.xml"/><Relationship Id="rId1" Type="http://schemas.openxmlformats.org/officeDocument/2006/relationships/tags" Target="../tags/tag31.xml"/><Relationship Id="rId4" Type="http://schemas.openxmlformats.org/officeDocument/2006/relationships/notesSlide" Target="../notesSlides/notesSlide19.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7.xml"/><Relationship Id="rId1" Type="http://schemas.openxmlformats.org/officeDocument/2006/relationships/tags" Target="../tags/tag3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4.xml"/><Relationship Id="rId1" Type="http://schemas.openxmlformats.org/officeDocument/2006/relationships/tags" Target="../tags/tag34.xml"/></Relationships>
</file>

<file path=ppt/slides/_rels/slide2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tags" Target="../tags/tag37.xml"/><Relationship Id="rId7" Type="http://schemas.openxmlformats.org/officeDocument/2006/relationships/image" Target="../media/image21.png"/><Relationship Id="rId2" Type="http://schemas.openxmlformats.org/officeDocument/2006/relationships/tags" Target="../tags/tag36.xml"/><Relationship Id="rId1" Type="http://schemas.openxmlformats.org/officeDocument/2006/relationships/tags" Target="../tags/tag35.xml"/><Relationship Id="rId6" Type="http://schemas.openxmlformats.org/officeDocument/2006/relationships/slideLayout" Target="../slideLayouts/slideLayout14.xml"/><Relationship Id="rId5" Type="http://schemas.openxmlformats.org/officeDocument/2006/relationships/tags" Target="../tags/tag39.xml"/><Relationship Id="rId4" Type="http://schemas.openxmlformats.org/officeDocument/2006/relationships/tags" Target="../tags/tag3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5.xml"/><Relationship Id="rId1" Type="http://schemas.openxmlformats.org/officeDocument/2006/relationships/tags" Target="../tags/tag40.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3" Type="http://schemas.openxmlformats.org/officeDocument/2006/relationships/hyperlink" Target="http://apps.who.int/iris/bitstream/handle/10665/84933/WHO_HSE_GCR_2013.2_eng.pdf?sequence=1" TargetMode="External"/><Relationship Id="rId2" Type="http://schemas.openxmlformats.org/officeDocument/2006/relationships/hyperlink" Target="https://www.cdc.gov/publichealth101/surveillance.html" TargetMode="Externa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hyperlink" Target="http://www.unhcr.org/4a3374408.html" TargetMode="External"/><Relationship Id="rId2" Type="http://schemas.openxmlformats.org/officeDocument/2006/relationships/hyperlink" Target="https://apps.who.int/iris/bitstream/handle/10665/70812/WHO_HSE_GAR_DCE_2012_1_eng.pdf?sequence=1&amp;isAllowed=y" TargetMode="External"/><Relationship Id="rId1" Type="http://schemas.openxmlformats.org/officeDocument/2006/relationships/slideLayout" Target="../slideLayouts/slideLayout7.xml"/><Relationship Id="rId6" Type="http://schemas.openxmlformats.org/officeDocument/2006/relationships/hyperlink" Target="http://www.afro.who.int/sites/default/files/2017-06/IDSR-Technical-Guidelines_Final_2010_0.pdf" TargetMode="External"/><Relationship Id="rId5" Type="http://schemas.openxmlformats.org/officeDocument/2006/relationships/hyperlink" Target="https://www.who.int/publications/i/item/9789241580496" TargetMode="External"/><Relationship Id="rId4" Type="http://schemas.openxmlformats.org/officeDocument/2006/relationships/hyperlink" Target="http://www.who.int/iris/handle/10665/65517" TargetMode="External"/></Relationships>
</file>

<file path=ppt/slides/_rels/slide49.xml.rels><?xml version="1.0" encoding="UTF-8" standalone="yes"?>
<Relationships xmlns="http://schemas.openxmlformats.org/package/2006/relationships"><Relationship Id="rId3" Type="http://schemas.openxmlformats.org/officeDocument/2006/relationships/hyperlink" Target="https://www.train.org/cdctrain/course/1059516/" TargetMode="External"/><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3" Type="http://schemas.openxmlformats.org/officeDocument/2006/relationships/hyperlink" Target="https://extranet.who.int/hslp/?q=content/terms-use" TargetMode="External"/><Relationship Id="rId2" Type="http://schemas.openxmlformats.org/officeDocument/2006/relationships/slideLayout" Target="../slideLayouts/slideLayout15.xml"/><Relationship Id="rId1" Type="http://schemas.openxmlformats.org/officeDocument/2006/relationships/tags" Target="../tags/tag41.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8" Type="http://schemas.openxmlformats.org/officeDocument/2006/relationships/notesSlide" Target="../notesSlides/notesSlide4.xml"/><Relationship Id="rId3" Type="http://schemas.openxmlformats.org/officeDocument/2006/relationships/tags" Target="../tags/tag3.xml"/><Relationship Id="rId7" Type="http://schemas.openxmlformats.org/officeDocument/2006/relationships/slideLayout" Target="../slideLayouts/slideLayout1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9"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8.xml"/><Relationship Id="rId1" Type="http://schemas.openxmlformats.org/officeDocument/2006/relationships/tags" Target="../tags/tag7.xml"/><Relationship Id="rId4" Type="http://schemas.openxmlformats.org/officeDocument/2006/relationships/notesSlide" Target="../notesSlides/notesSlide5.xml"/></Relationships>
</file>

<file path=ppt/slides/_rels/slide9.xml.rels><?xml version="1.0" encoding="UTF-8" standalone="yes"?>
<Relationships xmlns="http://schemas.openxmlformats.org/package/2006/relationships"><Relationship Id="rId8" Type="http://schemas.openxmlformats.org/officeDocument/2006/relationships/tags" Target="../tags/tag16.xml"/><Relationship Id="rId13" Type="http://schemas.openxmlformats.org/officeDocument/2006/relationships/image" Target="../media/image17.emf"/><Relationship Id="rId3" Type="http://schemas.openxmlformats.org/officeDocument/2006/relationships/tags" Target="../tags/tag11.xml"/><Relationship Id="rId7" Type="http://schemas.openxmlformats.org/officeDocument/2006/relationships/tags" Target="../tags/tag15.xml"/><Relationship Id="rId12" Type="http://schemas.openxmlformats.org/officeDocument/2006/relationships/oleObject" Target="../embeddings/oleObject1.bin"/><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tags" Target="../tags/tag14.xml"/><Relationship Id="rId11" Type="http://schemas.openxmlformats.org/officeDocument/2006/relationships/notesSlide" Target="../notesSlides/notesSlide6.xml"/><Relationship Id="rId5" Type="http://schemas.openxmlformats.org/officeDocument/2006/relationships/tags" Target="../tags/tag13.xml"/><Relationship Id="rId10" Type="http://schemas.openxmlformats.org/officeDocument/2006/relationships/slideLayout" Target="../slideLayouts/slideLayout13.xml"/><Relationship Id="rId4" Type="http://schemas.openxmlformats.org/officeDocument/2006/relationships/tags" Target="../tags/tag12.xml"/><Relationship Id="rId9" Type="http://schemas.openxmlformats.org/officeDocument/2006/relationships/tags" Target="../tags/tag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 name="Title 2"/>
          <p:cNvSpPr txBox="1">
            <a:spLocks noGrp="1"/>
          </p:cNvSpPr>
          <p:nvPr>
            <p:ph type="title"/>
          </p:nvPr>
        </p:nvSpPr>
        <p:spPr>
          <a:xfrm>
            <a:off x="623392" y="1497724"/>
            <a:ext cx="3998224" cy="2087967"/>
          </a:xfrm>
          <a:prstGeom prst="rect">
            <a:avLst/>
          </a:prstGeom>
        </p:spPr>
        <p:txBody>
          <a:bodyPr>
            <a:normAutofit/>
          </a:bodyPr>
          <a:lstStyle/>
          <a:p>
            <a:pPr>
              <a:spcBef>
                <a:spcPts val="525"/>
              </a:spcBef>
            </a:pPr>
            <a:r>
              <a:rPr lang="fr-FR" altLang="en-US" sz="3200" b="1" dirty="0"/>
              <a:t>Surveillance </a:t>
            </a:r>
            <a:r>
              <a:rPr lang="fr-FR" altLang="en-US" sz="3600" b="1" dirty="0"/>
              <a:t>épidémiologique</a:t>
            </a:r>
            <a:r>
              <a:rPr lang="fr-FR" altLang="en-US" sz="3200" b="1" dirty="0"/>
              <a:t> lors des urgences de santé publique</a:t>
            </a:r>
            <a:endParaRPr lang="en-US" altLang="en-US" sz="2000" b="1" dirty="0"/>
          </a:p>
        </p:txBody>
      </p:sp>
      <p:sp>
        <p:nvSpPr>
          <p:cNvPr id="308" name="TextBox 5"/>
          <p:cNvSpPr txBox="1"/>
          <p:nvPr/>
        </p:nvSpPr>
        <p:spPr>
          <a:xfrm>
            <a:off x="623392" y="908720"/>
            <a:ext cx="1565649" cy="60016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89" tIns="45720" rIns="34289" bIns="45720" anchor="t">
            <a:spAutoFit/>
          </a:bodyPr>
          <a:lstStyle>
            <a:lvl1pPr>
              <a:defRPr sz="4400">
                <a:solidFill>
                  <a:srgbClr val="FFFFFF"/>
                </a:solidFill>
                <a:latin typeface="Source Sans Pro Bold"/>
                <a:ea typeface="Source Sans Pro Bold"/>
                <a:cs typeface="Source Sans Pro Bold"/>
                <a:sym typeface="Source Sans Pro Bold"/>
              </a:defRPr>
            </a:lvl1pPr>
          </a:lstStyle>
          <a:p>
            <a:pPr fontAlgn="auto" hangingPunct="0">
              <a:spcBef>
                <a:spcPts val="0"/>
              </a:spcBef>
              <a:spcAft>
                <a:spcPts val="0"/>
              </a:spcAft>
            </a:pPr>
            <a:r>
              <a:rPr sz="3300" b="1" kern="0" dirty="0"/>
              <a:t>B</a:t>
            </a:r>
            <a:r>
              <a:rPr lang="en-GB" sz="3300" b="1" kern="0" dirty="0"/>
              <a:t>2.1 </a:t>
            </a:r>
            <a:endParaRPr sz="3300" b="1" kern="0" dirty="0"/>
          </a:p>
        </p:txBody>
      </p:sp>
      <p:sp>
        <p:nvSpPr>
          <p:cNvPr id="309" name="TextBox 9"/>
          <p:cNvSpPr txBox="1"/>
          <p:nvPr/>
        </p:nvSpPr>
        <p:spPr>
          <a:xfrm>
            <a:off x="695400" y="3891435"/>
            <a:ext cx="1750173" cy="2539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defRPr sz="1400">
                <a:solidFill>
                  <a:srgbClr val="FFFFFF"/>
                </a:solidFill>
                <a:latin typeface="+mn-lt"/>
                <a:ea typeface="+mn-ea"/>
                <a:cs typeface="+mn-cs"/>
                <a:sym typeface="Source Sans Pro Regular"/>
              </a:defRPr>
            </a:lvl1pPr>
          </a:lstStyle>
          <a:p>
            <a:pPr fontAlgn="auto" hangingPunct="0">
              <a:spcBef>
                <a:spcPts val="0"/>
              </a:spcBef>
              <a:spcAft>
                <a:spcPts val="0"/>
              </a:spcAft>
            </a:pPr>
            <a:r>
              <a:rPr lang="fr-FR" sz="1050" kern="0" dirty="0"/>
              <a:t>Nom de l’orateur</a:t>
            </a:r>
            <a:endParaRPr sz="1050" kern="0" dirty="0"/>
          </a:p>
        </p:txBody>
      </p:sp>
    </p:spTree>
    <p:extLst>
      <p:ext uri="{BB962C8B-B14F-4D97-AF65-F5344CB8AC3E}">
        <p14:creationId xmlns:p14="http://schemas.microsoft.com/office/powerpoint/2010/main" val="2029841743"/>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7182DEAD-C46C-6E47-9622-CDC83EC41692}"/>
              </a:ext>
            </a:extLst>
          </p:cNvPr>
          <p:cNvSpPr txBox="1">
            <a:spLocks noChangeArrowheads="1"/>
          </p:cNvSpPr>
          <p:nvPr>
            <p:custDataLst>
              <p:tags r:id="rId1"/>
            </p:custDataLst>
          </p:nvPr>
        </p:nvSpPr>
        <p:spPr>
          <a:xfrm>
            <a:off x="4871864" y="1124745"/>
            <a:ext cx="6768752" cy="4745924"/>
          </a:xfrm>
          <a:prstGeom prst="rect">
            <a:avLst/>
          </a:prstGeom>
        </p:spPr>
        <p:txBody>
          <a:bodyPr lIns="68580" tIns="34290" rIns="68580" bIns="34290" rtlCol="0" anchor="t">
            <a:noAutofit/>
          </a:bodyPr>
          <a:lst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eaLnBrk="1" fontAlgn="auto">
              <a:spcBef>
                <a:spcPts val="450"/>
              </a:spcBef>
              <a:spcAft>
                <a:spcPts val="0"/>
              </a:spcAft>
              <a:buNone/>
              <a:defRPr sz="2400">
                <a:latin typeface="+mn-lt"/>
                <a:ea typeface="+mn-ea"/>
                <a:cs typeface="+mn-cs"/>
                <a:sym typeface="Source Sans Pro Regular"/>
              </a:defRPr>
            </a:pPr>
            <a:r>
              <a:rPr lang="fr" sz="2000" b="1" dirty="0">
                <a:solidFill>
                  <a:srgbClr val="C00000"/>
                </a:solidFill>
                <a:latin typeface="+mj-lt"/>
                <a:cs typeface="+mn-cs"/>
                <a:sym typeface="Calibri"/>
              </a:rPr>
              <a:t>La surveillance de la santé publique peut être utilisée pour :</a:t>
            </a:r>
            <a:endParaRPr lang="en-US" sz="2000" b="1" dirty="0">
              <a:solidFill>
                <a:srgbClr val="C00000"/>
              </a:solidFill>
              <a:latin typeface="+mj-lt"/>
              <a:cs typeface="+mn-cs"/>
              <a:sym typeface="Calibri"/>
            </a:endParaRPr>
          </a:p>
          <a:p>
            <a:pPr fontAlgn="auto">
              <a:spcBef>
                <a:spcPts val="1350"/>
              </a:spcBef>
              <a:spcAft>
                <a:spcPts val="0"/>
              </a:spcAft>
              <a:buClr>
                <a:srgbClr val="C00000"/>
              </a:buClr>
              <a:buSzPct val="100000"/>
              <a:buFont typeface="Arial"/>
              <a:buChar char="•"/>
              <a:defRPr sz="2400">
                <a:solidFill>
                  <a:schemeClr val="accent6"/>
                </a:solidFill>
                <a:latin typeface="+mn-lt"/>
                <a:ea typeface="+mn-ea"/>
                <a:cs typeface="+mn-cs"/>
                <a:sym typeface="Source Sans Pro Regular"/>
              </a:defRPr>
            </a:pPr>
            <a:r>
              <a:rPr lang="fr" sz="2000" dirty="0">
                <a:solidFill>
                  <a:srgbClr val="C00000"/>
                </a:solidFill>
                <a:latin typeface="+mj-lt"/>
                <a:cs typeface="+mn-cs"/>
                <a:sym typeface="Calibri"/>
              </a:rPr>
              <a:t>Décrire </a:t>
            </a:r>
            <a:r>
              <a:rPr lang="fr" sz="2000" dirty="0">
                <a:solidFill>
                  <a:srgbClr val="000000"/>
                </a:solidFill>
                <a:latin typeface="+mj-lt"/>
                <a:cs typeface="+mn-cs"/>
                <a:sym typeface="Calibri"/>
              </a:rPr>
              <a:t>la charge de morbidité réelle ou potentielle d’une maladie.</a:t>
            </a:r>
            <a:endParaRPr lang="en-US" sz="2000" dirty="0">
              <a:solidFill>
                <a:srgbClr val="000000"/>
              </a:solidFill>
              <a:latin typeface="+mj-lt"/>
              <a:cs typeface="+mn-cs"/>
              <a:sym typeface="Calibri"/>
            </a:endParaRPr>
          </a:p>
          <a:p>
            <a:pPr eaLnBrk="1" fontAlgn="auto">
              <a:spcBef>
                <a:spcPts val="1350"/>
              </a:spcBef>
              <a:spcAft>
                <a:spcPts val="0"/>
              </a:spcAft>
              <a:buClr>
                <a:srgbClr val="C00000"/>
              </a:buClr>
              <a:buSzPct val="100000"/>
              <a:buFont typeface="Arial"/>
              <a:buChar char="•"/>
              <a:defRPr sz="2400">
                <a:solidFill>
                  <a:schemeClr val="accent6"/>
                </a:solidFill>
                <a:latin typeface="+mn-lt"/>
                <a:ea typeface="+mn-ea"/>
                <a:cs typeface="+mn-cs"/>
                <a:sym typeface="Source Sans Pro Regular"/>
              </a:defRPr>
            </a:pPr>
            <a:r>
              <a:rPr lang="fr" sz="2000" dirty="0">
                <a:solidFill>
                  <a:srgbClr val="C00000"/>
                </a:solidFill>
                <a:latin typeface="+mj-lt"/>
                <a:cs typeface="+mn-cs"/>
                <a:sym typeface="Calibri"/>
              </a:rPr>
              <a:t>Suivre </a:t>
            </a:r>
            <a:r>
              <a:rPr lang="fr" sz="2000" dirty="0">
                <a:solidFill>
                  <a:srgbClr val="000000"/>
                </a:solidFill>
                <a:latin typeface="+mj-lt"/>
                <a:cs typeface="+mn-cs"/>
                <a:sym typeface="Calibri"/>
              </a:rPr>
              <a:t>les tendances et les schémas des maladies, des facteurs de risque et des agents.</a:t>
            </a:r>
          </a:p>
          <a:p>
            <a:pPr eaLnBrk="1" fontAlgn="auto">
              <a:spcBef>
                <a:spcPts val="1350"/>
              </a:spcBef>
              <a:spcAft>
                <a:spcPts val="0"/>
              </a:spcAft>
              <a:buClr>
                <a:srgbClr val="C00000"/>
              </a:buClr>
              <a:buSzPct val="100000"/>
              <a:buFont typeface="Arial"/>
              <a:buChar char="•"/>
              <a:defRPr sz="2400">
                <a:solidFill>
                  <a:schemeClr val="accent6"/>
                </a:solidFill>
                <a:latin typeface="+mn-lt"/>
                <a:ea typeface="+mn-ea"/>
                <a:cs typeface="+mn-cs"/>
                <a:sym typeface="Source Sans Pro Regular"/>
              </a:defRPr>
            </a:pPr>
            <a:r>
              <a:rPr lang="fr" sz="2000" dirty="0">
                <a:solidFill>
                  <a:srgbClr val="C00000"/>
                </a:solidFill>
                <a:latin typeface="+mj-lt"/>
                <a:cs typeface="+mn-cs"/>
                <a:sym typeface="Calibri"/>
              </a:rPr>
              <a:t>Détecter </a:t>
            </a:r>
            <a:r>
              <a:rPr lang="fr" sz="2000" dirty="0">
                <a:solidFill>
                  <a:srgbClr val="000000"/>
                </a:solidFill>
                <a:latin typeface="+mj-lt"/>
                <a:cs typeface="+mn-cs"/>
                <a:sym typeface="Calibri"/>
              </a:rPr>
              <a:t>les changements soudains dans l’apparition et la répartition des maladies.</a:t>
            </a:r>
          </a:p>
          <a:p>
            <a:pPr eaLnBrk="1" fontAlgn="auto">
              <a:spcBef>
                <a:spcPts val="1350"/>
              </a:spcBef>
              <a:spcAft>
                <a:spcPts val="0"/>
              </a:spcAft>
              <a:buClr>
                <a:srgbClr val="C00000"/>
              </a:buClr>
              <a:buSzPct val="100000"/>
              <a:buFont typeface="Arial"/>
              <a:buChar char="•"/>
              <a:defRPr sz="2400">
                <a:solidFill>
                  <a:schemeClr val="accent6"/>
                </a:solidFill>
                <a:latin typeface="+mn-lt"/>
                <a:ea typeface="+mn-ea"/>
                <a:cs typeface="+mn-cs"/>
                <a:sym typeface="Source Sans Pro Regular"/>
              </a:defRPr>
            </a:pPr>
            <a:r>
              <a:rPr lang="fr" sz="2000" dirty="0">
                <a:solidFill>
                  <a:srgbClr val="C00000"/>
                </a:solidFill>
                <a:latin typeface="+mj-lt"/>
                <a:cs typeface="+mn-cs"/>
                <a:sym typeface="Calibri"/>
              </a:rPr>
              <a:t>Fournir </a:t>
            </a:r>
            <a:r>
              <a:rPr lang="fr" sz="2000" dirty="0">
                <a:solidFill>
                  <a:srgbClr val="000000"/>
                </a:solidFill>
                <a:latin typeface="+mj-lt"/>
                <a:cs typeface="+mn-cs"/>
                <a:sym typeface="Calibri"/>
              </a:rPr>
              <a:t>des données pour éclairer les programmes, les politiques et les priorités.</a:t>
            </a:r>
          </a:p>
          <a:p>
            <a:pPr eaLnBrk="1" fontAlgn="auto">
              <a:spcBef>
                <a:spcPts val="1350"/>
              </a:spcBef>
              <a:spcAft>
                <a:spcPts val="0"/>
              </a:spcAft>
              <a:buClr>
                <a:srgbClr val="C00000"/>
              </a:buClr>
              <a:buSzPct val="100000"/>
              <a:buFont typeface="Arial"/>
              <a:buChar char="•"/>
              <a:defRPr sz="2400">
                <a:solidFill>
                  <a:schemeClr val="accent6"/>
                </a:solidFill>
                <a:latin typeface="+mn-lt"/>
                <a:ea typeface="+mn-ea"/>
                <a:cs typeface="+mn-cs"/>
                <a:sym typeface="Source Sans Pro Regular"/>
              </a:defRPr>
            </a:pPr>
            <a:r>
              <a:rPr lang="fr" sz="2000" dirty="0">
                <a:solidFill>
                  <a:srgbClr val="C00000"/>
                </a:solidFill>
                <a:latin typeface="+mj-lt"/>
                <a:cs typeface="+mn-cs"/>
                <a:sym typeface="Calibri"/>
              </a:rPr>
              <a:t>Évaluer </a:t>
            </a:r>
            <a:r>
              <a:rPr lang="fr" sz="2000" dirty="0">
                <a:solidFill>
                  <a:srgbClr val="000000"/>
                </a:solidFill>
                <a:latin typeface="+mj-lt"/>
                <a:cs typeface="+mn-cs"/>
                <a:sym typeface="Calibri"/>
              </a:rPr>
              <a:t>les efforts de prévention/contrôle.</a:t>
            </a:r>
          </a:p>
          <a:p>
            <a:pPr rtl="0" eaLnBrk="1" hangingPunct="1">
              <a:lnSpc>
                <a:spcPct val="90000"/>
              </a:lnSpc>
            </a:pPr>
            <a:endParaRPr lang="en-US" altLang="en-US" sz="2000" dirty="0">
              <a:latin typeface="+mn-lt"/>
              <a:ea typeface="ＭＳ Ｐゴシック" pitchFamily="34" charset="-128"/>
            </a:endParaRPr>
          </a:p>
        </p:txBody>
      </p:sp>
      <p:sp>
        <p:nvSpPr>
          <p:cNvPr id="3" name="Rectangle 2">
            <a:extLst>
              <a:ext uri="{FF2B5EF4-FFF2-40B4-BE49-F238E27FC236}">
                <a16:creationId xmlns:a16="http://schemas.microsoft.com/office/drawing/2014/main" id="{8AE488BC-7B40-104E-B7A7-54E7B5B0D400}"/>
              </a:ext>
            </a:extLst>
          </p:cNvPr>
          <p:cNvSpPr txBox="1">
            <a:spLocks noChangeArrowheads="1"/>
          </p:cNvSpPr>
          <p:nvPr>
            <p:custDataLst>
              <p:tags r:id="rId2"/>
            </p:custDataLst>
          </p:nvPr>
        </p:nvSpPr>
        <p:spPr>
          <a:xfrm>
            <a:off x="335360" y="116632"/>
            <a:ext cx="4200252" cy="1732508"/>
          </a:xfrm>
          <a:prstGeom prst="rect">
            <a:avLst/>
          </a:prstGeom>
        </p:spPr>
        <p:txBody>
          <a:bodyPr lIns="68580" tIns="34290" rIns="68580" bIns="34290" rtlCol="0" anchor="t"/>
          <a:lst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rtl="0" eaLnBrk="1" hangingPunct="1"/>
            <a:r>
              <a:rPr lang="fr" sz="2800" b="1" dirty="0">
                <a:solidFill>
                  <a:schemeClr val="bg1"/>
                </a:solidFill>
                <a:latin typeface="+mj-lt"/>
                <a:ea typeface="ＭＳ Ｐゴシック"/>
                <a:cs typeface="Arial"/>
              </a:rPr>
              <a:t>Exemples d’utilisation </a:t>
            </a:r>
          </a:p>
          <a:p>
            <a:pPr algn="l" rtl="0" eaLnBrk="1" hangingPunct="1"/>
            <a:r>
              <a:rPr lang="fr" sz="2800" b="1" dirty="0">
                <a:solidFill>
                  <a:schemeClr val="bg1"/>
                </a:solidFill>
                <a:latin typeface="+mj-lt"/>
                <a:ea typeface="ＭＳ Ｐゴシック"/>
                <a:cs typeface="Arial"/>
              </a:rPr>
              <a:t>de la surveillance </a:t>
            </a:r>
          </a:p>
          <a:p>
            <a:pPr algn="l" rtl="0" eaLnBrk="1" hangingPunct="1"/>
            <a:r>
              <a:rPr lang="fr" sz="2800" b="1" dirty="0">
                <a:solidFill>
                  <a:schemeClr val="bg1"/>
                </a:solidFill>
                <a:latin typeface="+mj-lt"/>
                <a:ea typeface="ＭＳ Ｐゴシック"/>
                <a:cs typeface="Arial"/>
              </a:rPr>
              <a:t>en santé publique</a:t>
            </a:r>
          </a:p>
        </p:txBody>
      </p:sp>
    </p:spTree>
    <p:extLst>
      <p:ext uri="{BB962C8B-B14F-4D97-AF65-F5344CB8AC3E}">
        <p14:creationId xmlns:p14="http://schemas.microsoft.com/office/powerpoint/2010/main" val="861506884"/>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207568" y="1916832"/>
            <a:ext cx="7344816" cy="1200329"/>
          </a:xfrm>
          <a:prstGeom prst="rect">
            <a:avLst/>
          </a:prstGeom>
          <a:noFill/>
        </p:spPr>
        <p:txBody>
          <a:bodyPr wrap="square" rtlCol="0">
            <a:spAutoFit/>
          </a:bodyPr>
          <a:lstStyle/>
          <a:p>
            <a:pPr algn="ctr"/>
            <a:r>
              <a:rPr lang="en-US" sz="3600" b="1" dirty="0">
                <a:solidFill>
                  <a:schemeClr val="bg1"/>
                </a:solidFill>
                <a:latin typeface="+mj-lt"/>
                <a:cs typeface="Arial" panose="020B0604020202020204" pitchFamily="34" charset="0"/>
              </a:rPr>
              <a:t>2. </a:t>
            </a:r>
            <a:r>
              <a:rPr lang="fr-FR" sz="3600" b="1" dirty="0">
                <a:solidFill>
                  <a:schemeClr val="bg1"/>
                </a:solidFill>
                <a:latin typeface="+mj-lt"/>
                <a:cs typeface="Arial" panose="020B0604020202020204" pitchFamily="34" charset="0"/>
              </a:rPr>
              <a:t>Caractéristiques et variations de la surveillance en santé publique</a:t>
            </a:r>
          </a:p>
        </p:txBody>
      </p:sp>
    </p:spTree>
    <p:extLst>
      <p:ext uri="{BB962C8B-B14F-4D97-AF65-F5344CB8AC3E}">
        <p14:creationId xmlns:p14="http://schemas.microsoft.com/office/powerpoint/2010/main" val="1912554091"/>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descr="Box behind text that divides the topics into two columns; the left column describes passive surveillance, and the right describes active surveillance."/>
          <p:cNvSpPr/>
          <p:nvPr/>
        </p:nvSpPr>
        <p:spPr>
          <a:xfrm>
            <a:off x="2082800" y="1685244"/>
            <a:ext cx="7975600" cy="433604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p:cNvSpPr/>
          <p:nvPr/>
        </p:nvSpPr>
        <p:spPr>
          <a:xfrm>
            <a:off x="2082800" y="1685243"/>
            <a:ext cx="7975600" cy="821802"/>
          </a:xfrm>
          <a:prstGeom prst="rect">
            <a:avLst/>
          </a:prstGeom>
          <a:solidFill>
            <a:srgbClr val="002060"/>
          </a:solidFill>
          <a:effectLst/>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b="1" dirty="0"/>
          </a:p>
        </p:txBody>
      </p:sp>
      <p:cxnSp>
        <p:nvCxnSpPr>
          <p:cNvPr id="7" name="Straight Connector 6"/>
          <p:cNvCxnSpPr>
            <a:stCxn id="2" idx="0"/>
            <a:endCxn id="2" idx="2"/>
          </p:cNvCxnSpPr>
          <p:nvPr/>
        </p:nvCxnSpPr>
        <p:spPr>
          <a:xfrm>
            <a:off x="6070600" y="1685244"/>
            <a:ext cx="0" cy="4336045"/>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218482" y="1802436"/>
            <a:ext cx="3669175" cy="369332"/>
          </a:xfrm>
          <a:prstGeom prst="rect">
            <a:avLst/>
          </a:prstGeom>
          <a:noFill/>
        </p:spPr>
        <p:txBody>
          <a:bodyPr wrap="square" rtlCol="0">
            <a:spAutoFit/>
          </a:bodyPr>
          <a:lstStyle/>
          <a:p>
            <a:pPr algn="ctr"/>
            <a:r>
              <a:rPr lang="en-US" b="1" dirty="0">
                <a:solidFill>
                  <a:schemeClr val="bg1"/>
                </a:solidFill>
                <a:latin typeface="+mj-lt"/>
              </a:rPr>
              <a:t>Surveillance passive</a:t>
            </a:r>
          </a:p>
        </p:txBody>
      </p:sp>
      <p:sp>
        <p:nvSpPr>
          <p:cNvPr id="10" name="TextBox 9"/>
          <p:cNvSpPr txBox="1"/>
          <p:nvPr/>
        </p:nvSpPr>
        <p:spPr>
          <a:xfrm>
            <a:off x="6116990" y="1802436"/>
            <a:ext cx="3669175" cy="369332"/>
          </a:xfrm>
          <a:prstGeom prst="rect">
            <a:avLst/>
          </a:prstGeom>
          <a:noFill/>
        </p:spPr>
        <p:txBody>
          <a:bodyPr wrap="square" rtlCol="0">
            <a:spAutoFit/>
          </a:bodyPr>
          <a:lstStyle/>
          <a:p>
            <a:pPr algn="ctr"/>
            <a:r>
              <a:rPr lang="en-US" b="1" dirty="0">
                <a:solidFill>
                  <a:schemeClr val="bg1"/>
                </a:solidFill>
                <a:latin typeface="+mj-lt"/>
              </a:rPr>
              <a:t>Surveillance active</a:t>
            </a:r>
          </a:p>
        </p:txBody>
      </p:sp>
      <p:sp>
        <p:nvSpPr>
          <p:cNvPr id="13" name="TextBox 12"/>
          <p:cNvSpPr txBox="1"/>
          <p:nvPr/>
        </p:nvSpPr>
        <p:spPr>
          <a:xfrm>
            <a:off x="2047031" y="2601572"/>
            <a:ext cx="4115644" cy="3170099"/>
          </a:xfrm>
          <a:prstGeom prst="rect">
            <a:avLst/>
          </a:prstGeom>
          <a:noFill/>
        </p:spPr>
        <p:txBody>
          <a:bodyPr wrap="square" rtlCol="0">
            <a:spAutoFit/>
          </a:bodyPr>
          <a:lstStyle/>
          <a:p>
            <a:pPr marL="342900" indent="-342900">
              <a:buFont typeface="Arial" panose="020B0604020202020204" pitchFamily="34" charset="0"/>
              <a:buChar char="•"/>
            </a:pPr>
            <a:r>
              <a:rPr lang="fr-FR" sz="2000" dirty="0">
                <a:latin typeface="+mj-lt"/>
              </a:rPr>
              <a:t>Maladies signalées par les prestataires de soins de santé ou le personnel de santé aux responsables en santé publique</a:t>
            </a:r>
          </a:p>
          <a:p>
            <a:pPr marL="342900" indent="-342900">
              <a:buFont typeface="Arial" panose="020B0604020202020204" pitchFamily="34" charset="0"/>
              <a:buChar char="•"/>
            </a:pPr>
            <a:endParaRPr lang="fr-FR" sz="2000" dirty="0">
              <a:latin typeface="+mj-lt"/>
            </a:endParaRPr>
          </a:p>
          <a:p>
            <a:pPr marL="342900" indent="-342900">
              <a:buFont typeface="Arial" panose="020B0604020202020204" pitchFamily="34" charset="0"/>
              <a:buChar char="•"/>
            </a:pPr>
            <a:r>
              <a:rPr lang="fr-FR" sz="2000" dirty="0">
                <a:latin typeface="+mj-lt"/>
              </a:rPr>
              <a:t>Simple et peu coûteuse</a:t>
            </a:r>
          </a:p>
          <a:p>
            <a:endParaRPr lang="fr-FR" sz="2000" dirty="0">
              <a:latin typeface="+mj-lt"/>
            </a:endParaRPr>
          </a:p>
          <a:p>
            <a:pPr marL="342900" indent="-342900">
              <a:buFont typeface="Arial" panose="020B0604020202020204" pitchFamily="34" charset="0"/>
              <a:buChar char="•"/>
            </a:pPr>
            <a:r>
              <a:rPr lang="fr-FR" sz="2000" dirty="0">
                <a:latin typeface="+mj-lt"/>
              </a:rPr>
              <a:t>Limitée par le caractère incomplet des rapports et la variabilité de sa qualité</a:t>
            </a:r>
          </a:p>
        </p:txBody>
      </p:sp>
      <p:sp>
        <p:nvSpPr>
          <p:cNvPr id="15" name="TextBox 14"/>
          <p:cNvSpPr txBox="1"/>
          <p:nvPr/>
        </p:nvSpPr>
        <p:spPr>
          <a:xfrm>
            <a:off x="6114098" y="2592047"/>
            <a:ext cx="4096703" cy="3477875"/>
          </a:xfrm>
          <a:prstGeom prst="rect">
            <a:avLst/>
          </a:prstGeom>
          <a:noFill/>
        </p:spPr>
        <p:txBody>
          <a:bodyPr wrap="square" rtlCol="0">
            <a:spAutoFit/>
          </a:bodyPr>
          <a:lstStyle/>
          <a:p>
            <a:pPr marL="342900" indent="-342900">
              <a:buFont typeface="Arial" panose="020B0604020202020204" pitchFamily="34" charset="0"/>
              <a:buChar char="•"/>
            </a:pPr>
            <a:r>
              <a:rPr lang="fr-FR" sz="2000" dirty="0">
                <a:latin typeface="+mj-lt"/>
              </a:rPr>
              <a:t>Les organismes de santé contactent les prestataires de soins de santé et les autres déclarants qui recherchent des cas</a:t>
            </a:r>
          </a:p>
          <a:p>
            <a:pPr marL="342900" indent="-342900">
              <a:buFont typeface="Arial" panose="020B0604020202020204" pitchFamily="34" charset="0"/>
              <a:buChar char="•"/>
            </a:pPr>
            <a:endParaRPr lang="fr-FR" sz="2000" dirty="0">
              <a:latin typeface="+mj-lt"/>
            </a:endParaRPr>
          </a:p>
          <a:p>
            <a:pPr marL="342900" indent="-342900">
              <a:buFont typeface="Arial" panose="020B0604020202020204" pitchFamily="34" charset="0"/>
              <a:buChar char="•"/>
            </a:pPr>
            <a:r>
              <a:rPr lang="fr-FR" sz="2000" dirty="0">
                <a:latin typeface="+mj-lt"/>
              </a:rPr>
              <a:t>Coûteuse et difficile à mettre en place</a:t>
            </a:r>
          </a:p>
          <a:p>
            <a:pPr marL="342900" indent="-342900">
              <a:buFont typeface="Arial" panose="020B0604020202020204" pitchFamily="34" charset="0"/>
              <a:buChar char="•"/>
            </a:pPr>
            <a:endParaRPr lang="fr-FR" sz="2000" dirty="0">
              <a:latin typeface="+mj-lt"/>
            </a:endParaRPr>
          </a:p>
          <a:p>
            <a:pPr marL="342900" indent="-342900">
              <a:buFont typeface="Arial" panose="020B0604020202020204" pitchFamily="34" charset="0"/>
              <a:buChar char="•"/>
            </a:pPr>
            <a:r>
              <a:rPr lang="fr-FR" sz="2000" dirty="0">
                <a:latin typeface="+mj-lt"/>
              </a:rPr>
              <a:t>Permet une notification plus complète des affections</a:t>
            </a:r>
          </a:p>
        </p:txBody>
      </p:sp>
      <p:sp>
        <p:nvSpPr>
          <p:cNvPr id="11" name="TextBox 10"/>
          <p:cNvSpPr txBox="1"/>
          <p:nvPr/>
        </p:nvSpPr>
        <p:spPr>
          <a:xfrm>
            <a:off x="119336" y="-99392"/>
            <a:ext cx="7200801" cy="954107"/>
          </a:xfrm>
          <a:prstGeom prst="rect">
            <a:avLst/>
          </a:prstGeom>
          <a:noFill/>
        </p:spPr>
        <p:txBody>
          <a:bodyPr wrap="square" rtlCol="0">
            <a:spAutoFit/>
          </a:bodyPr>
          <a:lstStyle/>
          <a:p>
            <a:r>
              <a:rPr lang="fr-FR" sz="2800" b="1" dirty="0">
                <a:solidFill>
                  <a:schemeClr val="bg1"/>
                </a:solidFill>
                <a:latin typeface="+mj-lt"/>
              </a:rPr>
              <a:t>Surveillance de santé publique : </a:t>
            </a:r>
          </a:p>
          <a:p>
            <a:r>
              <a:rPr lang="fr-FR" sz="2800" b="1" dirty="0">
                <a:solidFill>
                  <a:schemeClr val="bg1"/>
                </a:solidFill>
                <a:latin typeface="+mj-lt"/>
              </a:rPr>
              <a:t>Surveillance passive vs. active</a:t>
            </a:r>
          </a:p>
        </p:txBody>
      </p:sp>
      <p:sp>
        <p:nvSpPr>
          <p:cNvPr id="12" name="Slide Number Placeholder 2"/>
          <p:cNvSpPr>
            <a:spLocks noGrp="1"/>
          </p:cNvSpPr>
          <p:nvPr>
            <p:ph type="sldNum" sz="quarter" idx="4294967295"/>
          </p:nvPr>
        </p:nvSpPr>
        <p:spPr>
          <a:xfrm>
            <a:off x="10058400" y="6181725"/>
            <a:ext cx="2133600" cy="476250"/>
          </a:xfrm>
          <a:prstGeom prst="rect">
            <a:avLst/>
          </a:prstGeom>
        </p:spPr>
        <p:txBody>
          <a:bodyPr/>
          <a:lstStyle>
            <a:lvl1pPr>
              <a:defRPr i="0">
                <a:effectLst/>
              </a:defRPr>
            </a:lvl1pPr>
          </a:lstStyle>
          <a:p>
            <a:pPr algn="r">
              <a:defRPr/>
            </a:pPr>
            <a:fld id="{B8477CA6-37AB-49C2-B88B-8C89FDB7A7DF}" type="slidenum">
              <a:rPr lang="en-US" sz="1200">
                <a:latin typeface="Arial" panose="020B0604020202020204" pitchFamily="34" charset="0"/>
                <a:cs typeface="Arial" panose="020B0604020202020204" pitchFamily="34" charset="0"/>
              </a:rPr>
              <a:pPr algn="r">
                <a:defRPr/>
              </a:pPr>
              <a:t>12</a:t>
            </a:fld>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0440673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ppt_x"/>
                                          </p:val>
                                        </p:tav>
                                        <p:tav tm="100000">
                                          <p:val>
                                            <p:strVal val="#ppt_x"/>
                                          </p:val>
                                        </p:tav>
                                      </p:tavLst>
                                    </p:anim>
                                    <p:anim calcmode="lin" valueType="num">
                                      <p:cBhvr additive="base">
                                        <p:cTn id="1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descr="Box behind text that divides the topics into two columns; the left column describes passive surveillance, and the right describes active surveillance."/>
          <p:cNvSpPr/>
          <p:nvPr/>
        </p:nvSpPr>
        <p:spPr>
          <a:xfrm>
            <a:off x="2082800" y="1700809"/>
            <a:ext cx="7975600" cy="433604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p:cNvSpPr/>
          <p:nvPr/>
        </p:nvSpPr>
        <p:spPr>
          <a:xfrm>
            <a:off x="2082800" y="1447911"/>
            <a:ext cx="7975600" cy="864096"/>
          </a:xfrm>
          <a:prstGeom prst="rect">
            <a:avLst/>
          </a:prstGeom>
          <a:solidFill>
            <a:srgbClr val="002060"/>
          </a:solidFill>
          <a:effectLst/>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cxnSp>
        <p:nvCxnSpPr>
          <p:cNvPr id="7" name="Straight Connector 6"/>
          <p:cNvCxnSpPr>
            <a:stCxn id="2" idx="0"/>
            <a:endCxn id="2" idx="2"/>
          </p:cNvCxnSpPr>
          <p:nvPr/>
        </p:nvCxnSpPr>
        <p:spPr>
          <a:xfrm>
            <a:off x="6070600" y="1700809"/>
            <a:ext cx="0" cy="4336045"/>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218482" y="1628802"/>
            <a:ext cx="3669175" cy="646331"/>
          </a:xfrm>
          <a:prstGeom prst="rect">
            <a:avLst/>
          </a:prstGeom>
          <a:noFill/>
        </p:spPr>
        <p:txBody>
          <a:bodyPr wrap="square" rtlCol="0">
            <a:spAutoFit/>
          </a:bodyPr>
          <a:lstStyle/>
          <a:p>
            <a:pPr algn="ctr"/>
            <a:r>
              <a:rPr lang="fr-FR" b="1" dirty="0">
                <a:solidFill>
                  <a:schemeClr val="bg1"/>
                </a:solidFill>
                <a:latin typeface="+mj-lt"/>
              </a:rPr>
              <a:t>Surveillance fondée sur des indicateurs</a:t>
            </a:r>
          </a:p>
        </p:txBody>
      </p:sp>
      <p:sp>
        <p:nvSpPr>
          <p:cNvPr id="10" name="TextBox 9"/>
          <p:cNvSpPr txBox="1"/>
          <p:nvPr/>
        </p:nvSpPr>
        <p:spPr>
          <a:xfrm>
            <a:off x="6116990" y="1628802"/>
            <a:ext cx="3669175" cy="646331"/>
          </a:xfrm>
          <a:prstGeom prst="rect">
            <a:avLst/>
          </a:prstGeom>
          <a:noFill/>
        </p:spPr>
        <p:txBody>
          <a:bodyPr wrap="square" rtlCol="0">
            <a:spAutoFit/>
          </a:bodyPr>
          <a:lstStyle/>
          <a:p>
            <a:pPr algn="ctr"/>
            <a:r>
              <a:rPr lang="fr-FR" b="1" dirty="0">
                <a:solidFill>
                  <a:schemeClr val="bg1"/>
                </a:solidFill>
                <a:latin typeface="+mj-lt"/>
              </a:rPr>
              <a:t>Surveillance fondée sur des événements</a:t>
            </a:r>
          </a:p>
        </p:txBody>
      </p:sp>
      <p:sp>
        <p:nvSpPr>
          <p:cNvPr id="13" name="TextBox 12"/>
          <p:cNvSpPr txBox="1"/>
          <p:nvPr/>
        </p:nvSpPr>
        <p:spPr>
          <a:xfrm>
            <a:off x="2052365" y="2492896"/>
            <a:ext cx="4064625" cy="3016210"/>
          </a:xfrm>
          <a:prstGeom prst="rect">
            <a:avLst/>
          </a:prstGeom>
          <a:noFill/>
        </p:spPr>
        <p:txBody>
          <a:bodyPr wrap="square" rtlCol="0">
            <a:spAutoFit/>
          </a:bodyPr>
          <a:lstStyle/>
          <a:p>
            <a:pPr marL="342900" indent="-342900">
              <a:buFont typeface="Arial" panose="020B0604020202020204" pitchFamily="34" charset="0"/>
              <a:buChar char="•"/>
            </a:pPr>
            <a:r>
              <a:rPr lang="fr-FR" sz="1900" dirty="0">
                <a:latin typeface="+mj-lt"/>
              </a:rPr>
              <a:t>Notifications de cas officielles faites par des prestataires de soins de santé</a:t>
            </a:r>
            <a:endParaRPr lang="en-US" sz="1900" dirty="0">
              <a:latin typeface="+mj-lt"/>
            </a:endParaRPr>
          </a:p>
          <a:p>
            <a:pPr marL="342900" indent="-342900">
              <a:buFont typeface="Arial" panose="020B0604020202020204" pitchFamily="34" charset="0"/>
              <a:buChar char="•"/>
            </a:pPr>
            <a:endParaRPr lang="en-US" sz="1900" dirty="0">
              <a:latin typeface="+mj-lt"/>
            </a:endParaRPr>
          </a:p>
          <a:p>
            <a:pPr marL="342900" indent="-342900">
              <a:buFont typeface="Arial" panose="020B0604020202020204" pitchFamily="34" charset="0"/>
              <a:buChar char="•"/>
            </a:pPr>
            <a:r>
              <a:rPr lang="fr-FR" sz="1900" dirty="0">
                <a:latin typeface="+mj-lt"/>
              </a:rPr>
              <a:t>Les méthodes traditionnelles de notification peuvent être retardées</a:t>
            </a:r>
            <a:endParaRPr lang="en-US" sz="1900" dirty="0">
              <a:latin typeface="+mj-lt"/>
            </a:endParaRPr>
          </a:p>
          <a:p>
            <a:pPr marL="342900" indent="-342900">
              <a:buFont typeface="Arial" panose="020B0604020202020204" pitchFamily="34" charset="0"/>
              <a:buChar char="•"/>
            </a:pPr>
            <a:endParaRPr lang="en-US" sz="1900" dirty="0">
              <a:latin typeface="+mj-lt"/>
            </a:endParaRPr>
          </a:p>
          <a:p>
            <a:pPr marL="342900" indent="-342900">
              <a:buFont typeface="Arial" panose="020B0604020202020204" pitchFamily="34" charset="0"/>
              <a:buChar char="•"/>
            </a:pPr>
            <a:r>
              <a:rPr lang="fr-FR" sz="1900" dirty="0">
                <a:latin typeface="+mj-lt"/>
              </a:rPr>
              <a:t>Données habituellement normalisées par des formulaires et outils de notification</a:t>
            </a:r>
            <a:endParaRPr lang="en-US" sz="1900" dirty="0">
              <a:latin typeface="+mj-lt"/>
            </a:endParaRPr>
          </a:p>
        </p:txBody>
      </p:sp>
      <p:sp>
        <p:nvSpPr>
          <p:cNvPr id="15" name="TextBox 14"/>
          <p:cNvSpPr txBox="1"/>
          <p:nvPr/>
        </p:nvSpPr>
        <p:spPr>
          <a:xfrm>
            <a:off x="6022497" y="2420890"/>
            <a:ext cx="4177959" cy="3170099"/>
          </a:xfrm>
          <a:prstGeom prst="rect">
            <a:avLst/>
          </a:prstGeom>
          <a:noFill/>
        </p:spPr>
        <p:txBody>
          <a:bodyPr wrap="square" rtlCol="0">
            <a:spAutoFit/>
          </a:bodyPr>
          <a:lstStyle/>
          <a:p>
            <a:pPr marL="342900" indent="-342900">
              <a:buFont typeface="Arial" panose="020B0604020202020204" pitchFamily="34" charset="0"/>
              <a:buChar char="•"/>
            </a:pPr>
            <a:r>
              <a:rPr lang="fr-FR" sz="2000" dirty="0">
                <a:latin typeface="+mj-lt"/>
              </a:rPr>
              <a:t>Des sources officielles et non officielles sont prises en compte, notamment les rapports des médias et les rumeurs</a:t>
            </a:r>
            <a:endParaRPr lang="en-US" sz="2000" dirty="0">
              <a:latin typeface="+mj-lt"/>
            </a:endParaRPr>
          </a:p>
          <a:p>
            <a:pPr marL="342900" indent="-342900">
              <a:buFont typeface="Arial" panose="020B0604020202020204" pitchFamily="34" charset="0"/>
              <a:buChar char="•"/>
            </a:pPr>
            <a:endParaRPr lang="en-US" sz="2000" dirty="0">
              <a:latin typeface="+mj-lt"/>
            </a:endParaRPr>
          </a:p>
          <a:p>
            <a:pPr marL="342900" indent="-342900">
              <a:buFont typeface="Arial" panose="020B0604020202020204" pitchFamily="34" charset="0"/>
              <a:buChar char="•"/>
            </a:pPr>
            <a:r>
              <a:rPr lang="fr-FR" sz="2000" dirty="0">
                <a:latin typeface="+mj-lt"/>
              </a:rPr>
              <a:t>Peut s’avérer plus rapide pour détecter un événement</a:t>
            </a:r>
            <a:endParaRPr lang="en-US" sz="2000" dirty="0">
              <a:latin typeface="+mj-lt"/>
            </a:endParaRPr>
          </a:p>
          <a:p>
            <a:endParaRPr lang="en-US" sz="2000" dirty="0">
              <a:latin typeface="+mj-lt"/>
            </a:endParaRPr>
          </a:p>
          <a:p>
            <a:pPr marL="342900" indent="-342900">
              <a:buFont typeface="Arial" panose="020B0604020202020204" pitchFamily="34" charset="0"/>
              <a:buChar char="•"/>
            </a:pPr>
            <a:r>
              <a:rPr lang="fr-FR" sz="2000" dirty="0">
                <a:latin typeface="+mj-lt"/>
              </a:rPr>
              <a:t>Données non normalisées qui risquent d’être subjectives</a:t>
            </a:r>
            <a:endParaRPr lang="en-US" sz="2000" dirty="0">
              <a:latin typeface="+mj-lt"/>
            </a:endParaRPr>
          </a:p>
        </p:txBody>
      </p:sp>
      <p:sp>
        <p:nvSpPr>
          <p:cNvPr id="11" name="TextBox 10"/>
          <p:cNvSpPr txBox="1"/>
          <p:nvPr/>
        </p:nvSpPr>
        <p:spPr>
          <a:xfrm>
            <a:off x="119336" y="-80231"/>
            <a:ext cx="5903161" cy="892552"/>
          </a:xfrm>
          <a:prstGeom prst="rect">
            <a:avLst/>
          </a:prstGeom>
          <a:noFill/>
        </p:spPr>
        <p:txBody>
          <a:bodyPr wrap="square" rtlCol="0">
            <a:spAutoFit/>
          </a:bodyPr>
          <a:lstStyle/>
          <a:p>
            <a:r>
              <a:rPr lang="fr-FR" sz="2600" b="1" dirty="0">
                <a:solidFill>
                  <a:schemeClr val="bg1"/>
                </a:solidFill>
                <a:latin typeface="+mj-lt"/>
                <a:cs typeface="Arial" panose="020B0604020202020204" pitchFamily="34" charset="0"/>
              </a:rPr>
              <a:t>Surveillance fondée sur des indicateurs vs. sur des événements</a:t>
            </a:r>
          </a:p>
        </p:txBody>
      </p:sp>
      <p:sp>
        <p:nvSpPr>
          <p:cNvPr id="12" name="Slide Number Placeholder 2"/>
          <p:cNvSpPr>
            <a:spLocks noGrp="1"/>
          </p:cNvSpPr>
          <p:nvPr>
            <p:ph type="sldNum" sz="quarter" idx="4294967295"/>
          </p:nvPr>
        </p:nvSpPr>
        <p:spPr>
          <a:xfrm>
            <a:off x="10058400" y="6181725"/>
            <a:ext cx="2133600" cy="476250"/>
          </a:xfrm>
          <a:prstGeom prst="rect">
            <a:avLst/>
          </a:prstGeom>
        </p:spPr>
        <p:txBody>
          <a:bodyPr/>
          <a:lstStyle>
            <a:lvl1pPr>
              <a:defRPr i="0">
                <a:effectLst/>
              </a:defRPr>
            </a:lvl1pPr>
          </a:lstStyle>
          <a:p>
            <a:pPr algn="r">
              <a:defRPr/>
            </a:pPr>
            <a:fld id="{B8477CA6-37AB-49C2-B88B-8C89FDB7A7DF}" type="slidenum">
              <a:rPr lang="en-US" sz="1200">
                <a:latin typeface="Arial" panose="020B0604020202020204" pitchFamily="34" charset="0"/>
                <a:cs typeface="Arial" panose="020B0604020202020204" pitchFamily="34" charset="0"/>
              </a:rPr>
              <a:pPr algn="r">
                <a:defRPr/>
              </a:pPr>
              <a:t>13</a:t>
            </a:fld>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0035869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ppt_x"/>
                                          </p:val>
                                        </p:tav>
                                        <p:tav tm="100000">
                                          <p:val>
                                            <p:strVal val="#ppt_x"/>
                                          </p:val>
                                        </p:tav>
                                      </p:tavLst>
                                    </p:anim>
                                    <p:anim calcmode="lin" valueType="num">
                                      <p:cBhvr additive="base">
                                        <p:cTn id="1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19336" y="8466"/>
            <a:ext cx="8616280" cy="507831"/>
          </a:xfrm>
          <a:prstGeom prst="rect">
            <a:avLst/>
          </a:prstGeom>
          <a:noFill/>
        </p:spPr>
        <p:txBody>
          <a:bodyPr wrap="square" rtlCol="0">
            <a:spAutoFit/>
          </a:bodyPr>
          <a:lstStyle/>
          <a:p>
            <a:r>
              <a:rPr lang="fr-FR" sz="2700" b="1" dirty="0">
                <a:solidFill>
                  <a:schemeClr val="bg1"/>
                </a:solidFill>
                <a:latin typeface="+mj-lt"/>
                <a:cs typeface="Arial" panose="020B0604020202020204" pitchFamily="34" charset="0"/>
              </a:rPr>
              <a:t>Variations dans la surveillance de santé publique</a:t>
            </a:r>
          </a:p>
        </p:txBody>
      </p:sp>
      <p:sp>
        <p:nvSpPr>
          <p:cNvPr id="11" name="Slide Number Placeholder 2"/>
          <p:cNvSpPr>
            <a:spLocks noGrp="1"/>
          </p:cNvSpPr>
          <p:nvPr>
            <p:ph type="sldNum" sz="quarter" idx="4294967295"/>
          </p:nvPr>
        </p:nvSpPr>
        <p:spPr>
          <a:xfrm>
            <a:off x="10058400" y="6181725"/>
            <a:ext cx="2133600" cy="476250"/>
          </a:xfrm>
          <a:prstGeom prst="rect">
            <a:avLst/>
          </a:prstGeom>
        </p:spPr>
        <p:txBody>
          <a:bodyPr/>
          <a:lstStyle>
            <a:lvl1pPr>
              <a:defRPr i="0">
                <a:effectLst/>
              </a:defRPr>
            </a:lvl1pPr>
          </a:lstStyle>
          <a:p>
            <a:pPr algn="r">
              <a:defRPr/>
            </a:pPr>
            <a:fld id="{B8477CA6-37AB-49C2-B88B-8C89FDB7A7DF}" type="slidenum">
              <a:rPr lang="en-US" sz="1200">
                <a:latin typeface="Arial" panose="020B0604020202020204" pitchFamily="34" charset="0"/>
                <a:cs typeface="Arial" panose="020B0604020202020204" pitchFamily="34" charset="0"/>
              </a:rPr>
              <a:pPr algn="r">
                <a:defRPr/>
              </a:pPr>
              <a:t>14</a:t>
            </a:fld>
            <a:endParaRPr lang="en-US" sz="1200" dirty="0">
              <a:latin typeface="Arial" panose="020B0604020202020204" pitchFamily="34" charset="0"/>
              <a:cs typeface="Arial" panose="020B0604020202020204" pitchFamily="34" charset="0"/>
            </a:endParaRPr>
          </a:p>
        </p:txBody>
      </p:sp>
      <p:sp>
        <p:nvSpPr>
          <p:cNvPr id="7" name="Rectangle 6"/>
          <p:cNvSpPr/>
          <p:nvPr/>
        </p:nvSpPr>
        <p:spPr>
          <a:xfrm>
            <a:off x="695400" y="1340769"/>
            <a:ext cx="10801200" cy="3508653"/>
          </a:xfrm>
          <a:prstGeom prst="rect">
            <a:avLst/>
          </a:prstGeom>
          <a:noFill/>
        </p:spPr>
        <p:txBody>
          <a:bodyPr wrap="square">
            <a:spAutoFit/>
          </a:bodyPr>
          <a:lstStyle/>
          <a:p>
            <a:pPr marL="0" lvl="1" fontAlgn="auto" hangingPunct="0">
              <a:spcBef>
                <a:spcPts val="900"/>
              </a:spcBef>
              <a:spcAft>
                <a:spcPts val="0"/>
              </a:spcAft>
              <a:defRPr sz="2400">
                <a:solidFill>
                  <a:schemeClr val="accent3"/>
                </a:solidFill>
                <a:latin typeface="Source Sans Pro Bold"/>
                <a:ea typeface="Source Sans Pro Bold"/>
                <a:cs typeface="Source Sans Pro Bold"/>
                <a:sym typeface="Source Sans Pro Bold"/>
              </a:defRPr>
            </a:pPr>
            <a:r>
              <a:rPr lang="fr-FR" sz="2400" b="1" dirty="0">
                <a:solidFill>
                  <a:srgbClr val="C00000"/>
                </a:solidFill>
                <a:latin typeface="+mj-lt"/>
                <a:ea typeface="Source Sans Pro Bold"/>
                <a:cs typeface="Source Sans Pro Bold"/>
                <a:sym typeface="Calibri"/>
              </a:rPr>
              <a:t>Surveillance sentinelle</a:t>
            </a:r>
          </a:p>
          <a:p>
            <a:pPr marL="685800" lvl="2" indent="-342900" fontAlgn="auto" hangingPunct="0">
              <a:spcBef>
                <a:spcPts val="900"/>
              </a:spcBef>
              <a:spcAft>
                <a:spcPts val="0"/>
              </a:spcAft>
              <a:buClr>
                <a:srgbClr val="C00000"/>
              </a:buClr>
              <a:buSzPct val="100000"/>
              <a:buFont typeface="Courier New"/>
              <a:buChar char="o"/>
              <a:defRPr sz="2400">
                <a:solidFill>
                  <a:srgbClr val="10253F"/>
                </a:solidFill>
                <a:latin typeface="+mn-lt"/>
                <a:ea typeface="+mn-ea"/>
                <a:cs typeface="+mn-cs"/>
                <a:sym typeface="Source Sans Pro Regular"/>
              </a:defRPr>
            </a:pPr>
            <a:r>
              <a:rPr lang="fr-FR" sz="2400" dirty="0">
                <a:solidFill>
                  <a:srgbClr val="10253F"/>
                </a:solidFill>
                <a:latin typeface="+mj-lt"/>
                <a:sym typeface="Calibri"/>
              </a:rPr>
              <a:t>Des établissements de soins de santé sont choisis pour représenter une région géographique ou un groupe de population déterminé</a:t>
            </a:r>
          </a:p>
          <a:p>
            <a:pPr marL="685800" lvl="2" indent="-342900" fontAlgn="auto" hangingPunct="0">
              <a:spcBef>
                <a:spcPts val="900"/>
              </a:spcBef>
              <a:spcAft>
                <a:spcPts val="0"/>
              </a:spcAft>
              <a:buClr>
                <a:srgbClr val="C00000"/>
              </a:buClr>
              <a:buSzPct val="100000"/>
              <a:buFont typeface="Courier New"/>
              <a:buChar char="o"/>
              <a:defRPr sz="2400">
                <a:solidFill>
                  <a:srgbClr val="10253F"/>
                </a:solidFill>
                <a:latin typeface="+mn-lt"/>
                <a:ea typeface="+mn-ea"/>
                <a:cs typeface="+mn-cs"/>
                <a:sym typeface="Source Sans Pro Regular"/>
              </a:defRPr>
            </a:pPr>
            <a:endParaRPr lang="fr-FR" sz="2400" dirty="0">
              <a:solidFill>
                <a:srgbClr val="10253F"/>
              </a:solidFill>
              <a:latin typeface="+mj-lt"/>
              <a:sym typeface="Calibri"/>
            </a:endParaRPr>
          </a:p>
          <a:p>
            <a:pPr marL="0" lvl="1" indent="-342900" fontAlgn="auto" hangingPunct="0">
              <a:spcBef>
                <a:spcPts val="900"/>
              </a:spcBef>
              <a:spcAft>
                <a:spcPts val="0"/>
              </a:spcAft>
              <a:buFont typeface="Arial" panose="020B0604020202020204" pitchFamily="34" charset="0"/>
              <a:buChar char="•"/>
              <a:defRPr sz="2400">
                <a:solidFill>
                  <a:schemeClr val="accent3"/>
                </a:solidFill>
                <a:latin typeface="Source Sans Pro Bold"/>
                <a:ea typeface="Source Sans Pro Bold"/>
                <a:cs typeface="Source Sans Pro Bold"/>
                <a:sym typeface="Source Sans Pro Bold"/>
              </a:defRPr>
            </a:pPr>
            <a:r>
              <a:rPr lang="fr-FR" sz="2400" b="1" dirty="0">
                <a:solidFill>
                  <a:srgbClr val="C00000"/>
                </a:solidFill>
                <a:latin typeface="+mj-lt"/>
                <a:ea typeface="Source Sans Pro Bold"/>
                <a:cs typeface="Source Sans Pro Bold"/>
              </a:rPr>
              <a:t>Surveillance à base communautaire</a:t>
            </a:r>
          </a:p>
          <a:p>
            <a:pPr marL="685800" lvl="2" indent="-342900" fontAlgn="auto" hangingPunct="0">
              <a:spcBef>
                <a:spcPts val="900"/>
              </a:spcBef>
              <a:spcAft>
                <a:spcPts val="0"/>
              </a:spcAft>
              <a:buClr>
                <a:srgbClr val="C00000"/>
              </a:buClr>
              <a:buSzPct val="100000"/>
              <a:buFont typeface="Courier New"/>
              <a:buChar char="o"/>
              <a:defRPr sz="2400">
                <a:solidFill>
                  <a:srgbClr val="10253F"/>
                </a:solidFill>
                <a:latin typeface="+mn-lt"/>
                <a:ea typeface="+mn-ea"/>
                <a:cs typeface="+mn-cs"/>
                <a:sym typeface="Source Sans Pro Regular"/>
              </a:defRPr>
            </a:pPr>
            <a:r>
              <a:rPr lang="fr-FR" sz="2400" dirty="0">
                <a:solidFill>
                  <a:srgbClr val="10253F"/>
                </a:solidFill>
                <a:latin typeface="+mj-lt"/>
              </a:rPr>
              <a:t>Processus actif de participation communautaire à la détection, à la déclaration, à l’intervention et au suivi des événements sanitaires dans la communauté</a:t>
            </a:r>
          </a:p>
        </p:txBody>
      </p:sp>
    </p:spTree>
    <p:extLst>
      <p:ext uri="{BB962C8B-B14F-4D97-AF65-F5344CB8AC3E}">
        <p14:creationId xmlns:p14="http://schemas.microsoft.com/office/powerpoint/2010/main" val="1535690456"/>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19337" y="1"/>
            <a:ext cx="7560840" cy="954107"/>
          </a:xfrm>
          <a:prstGeom prst="rect">
            <a:avLst/>
          </a:prstGeom>
          <a:noFill/>
        </p:spPr>
        <p:txBody>
          <a:bodyPr wrap="square" rtlCol="0">
            <a:spAutoFit/>
          </a:bodyPr>
          <a:lstStyle/>
          <a:p>
            <a:r>
              <a:rPr lang="fr-FR" sz="2800" b="1" dirty="0">
                <a:solidFill>
                  <a:schemeClr val="bg1"/>
                </a:solidFill>
                <a:latin typeface="+mj-lt"/>
                <a:cs typeface="Arial" panose="020B0604020202020204" pitchFamily="34" charset="0"/>
              </a:rPr>
              <a:t>Variations de la surveillance de santé publique lors des situations d’urgence</a:t>
            </a:r>
          </a:p>
        </p:txBody>
      </p:sp>
      <p:sp>
        <p:nvSpPr>
          <p:cNvPr id="11" name="Slide Number Placeholder 2"/>
          <p:cNvSpPr>
            <a:spLocks noGrp="1"/>
          </p:cNvSpPr>
          <p:nvPr>
            <p:ph type="sldNum" sz="quarter" idx="4294967295"/>
          </p:nvPr>
        </p:nvSpPr>
        <p:spPr>
          <a:xfrm>
            <a:off x="10058400" y="6181725"/>
            <a:ext cx="2133600" cy="476250"/>
          </a:xfrm>
          <a:prstGeom prst="rect">
            <a:avLst/>
          </a:prstGeom>
        </p:spPr>
        <p:txBody>
          <a:bodyPr/>
          <a:lstStyle>
            <a:lvl1pPr>
              <a:defRPr i="0">
                <a:effectLst/>
              </a:defRPr>
            </a:lvl1pPr>
          </a:lstStyle>
          <a:p>
            <a:pPr algn="r">
              <a:defRPr/>
            </a:pPr>
            <a:fld id="{B8477CA6-37AB-49C2-B88B-8C89FDB7A7DF}" type="slidenum">
              <a:rPr lang="en-US" sz="1200">
                <a:latin typeface="Arial" panose="020B0604020202020204" pitchFamily="34" charset="0"/>
                <a:cs typeface="Arial" panose="020B0604020202020204" pitchFamily="34" charset="0"/>
              </a:rPr>
              <a:pPr algn="r">
                <a:defRPr/>
              </a:pPr>
              <a:t>15</a:t>
            </a:fld>
            <a:endParaRPr lang="en-US" sz="1200" dirty="0">
              <a:latin typeface="Arial" panose="020B0604020202020204" pitchFamily="34" charset="0"/>
              <a:cs typeface="Arial" panose="020B0604020202020204" pitchFamily="34" charset="0"/>
            </a:endParaRPr>
          </a:p>
        </p:txBody>
      </p:sp>
      <p:sp>
        <p:nvSpPr>
          <p:cNvPr id="7" name="Rectangle 6"/>
          <p:cNvSpPr/>
          <p:nvPr/>
        </p:nvSpPr>
        <p:spPr>
          <a:xfrm>
            <a:off x="839416" y="1449660"/>
            <a:ext cx="10657184" cy="4054956"/>
          </a:xfrm>
          <a:prstGeom prst="rect">
            <a:avLst/>
          </a:prstGeom>
          <a:noFill/>
        </p:spPr>
        <p:txBody>
          <a:bodyPr wrap="square">
            <a:spAutoFit/>
          </a:bodyPr>
          <a:lstStyle/>
          <a:p>
            <a:pPr marL="342900" lvl="1" indent="-342900" fontAlgn="auto">
              <a:spcBef>
                <a:spcPct val="20000"/>
              </a:spcBef>
              <a:spcAft>
                <a:spcPts val="900"/>
              </a:spcAft>
              <a:buFont typeface="Arial" panose="020B0604020202020204" pitchFamily="34" charset="0"/>
              <a:buChar char="•"/>
            </a:pPr>
            <a:r>
              <a:rPr lang="fr-FR" sz="2200" b="1" dirty="0">
                <a:solidFill>
                  <a:srgbClr val="C00000"/>
                </a:solidFill>
                <a:latin typeface="+mn-lt"/>
                <a:ea typeface="Source Sans Pro Bold"/>
                <a:cs typeface="Source Sans Pro Bold"/>
                <a:sym typeface="Calibri"/>
              </a:rPr>
              <a:t>Réseau d’alerte et d’intervention rapides (</a:t>
            </a:r>
            <a:r>
              <a:rPr lang="fr-FR" sz="2200" b="1" dirty="0" err="1">
                <a:solidFill>
                  <a:srgbClr val="C00000"/>
                </a:solidFill>
                <a:latin typeface="+mn-lt"/>
                <a:ea typeface="Source Sans Pro Bold"/>
                <a:cs typeface="Source Sans Pro Bold"/>
                <a:sym typeface="Calibri"/>
              </a:rPr>
              <a:t>EWARN</a:t>
            </a:r>
            <a:r>
              <a:rPr lang="fr-FR" sz="2200" b="1" dirty="0">
                <a:solidFill>
                  <a:srgbClr val="C00000"/>
                </a:solidFill>
                <a:latin typeface="+mn-lt"/>
                <a:ea typeface="Source Sans Pro Bold"/>
                <a:cs typeface="Source Sans Pro Bold"/>
                <a:sym typeface="Calibri"/>
              </a:rPr>
              <a:t>)</a:t>
            </a:r>
          </a:p>
          <a:p>
            <a:pPr marL="685800" lvl="2" indent="-342900" fontAlgn="auto">
              <a:spcBef>
                <a:spcPct val="20000"/>
              </a:spcBef>
              <a:spcAft>
                <a:spcPts val="900"/>
              </a:spcAft>
              <a:buFont typeface="Courier New" panose="02070309020205020404" pitchFamily="49" charset="0"/>
              <a:buChar char="o"/>
            </a:pPr>
            <a:r>
              <a:rPr lang="fr-FR" sz="2200" dirty="0">
                <a:solidFill>
                  <a:srgbClr val="10253F"/>
                </a:solidFill>
                <a:latin typeface="+mn-lt"/>
                <a:sym typeface="Calibri"/>
              </a:rPr>
              <a:t>Système simplifié de collecte de données de surveillance lorsque les systèmes de surveillance de routine sont désorganisés</a:t>
            </a:r>
          </a:p>
          <a:p>
            <a:pPr marL="685800" lvl="2" indent="-342900" fontAlgn="auto">
              <a:spcBef>
                <a:spcPct val="20000"/>
              </a:spcBef>
              <a:spcAft>
                <a:spcPts val="900"/>
              </a:spcAft>
              <a:buFont typeface="Courier New" panose="02070309020205020404" pitchFamily="49" charset="0"/>
              <a:buChar char="o"/>
            </a:pPr>
            <a:r>
              <a:rPr lang="fr-FR" sz="2200" dirty="0">
                <a:solidFill>
                  <a:srgbClr val="10253F"/>
                </a:solidFill>
                <a:latin typeface="+mn-lt"/>
                <a:sym typeface="Calibri"/>
              </a:rPr>
              <a:t>L'</a:t>
            </a:r>
            <a:r>
              <a:rPr lang="fr-FR" sz="2200" dirty="0" err="1">
                <a:solidFill>
                  <a:srgbClr val="10253F"/>
                </a:solidFill>
                <a:latin typeface="+mn-lt"/>
                <a:sym typeface="Calibri"/>
              </a:rPr>
              <a:t>EWARN</a:t>
            </a:r>
            <a:r>
              <a:rPr lang="fr-FR" sz="2200" dirty="0">
                <a:solidFill>
                  <a:srgbClr val="10253F"/>
                </a:solidFill>
                <a:latin typeface="+mn-lt"/>
                <a:sym typeface="Calibri"/>
              </a:rPr>
              <a:t> ne remplace pas les systèmes de surveillance nationaux et devrait être mis en place dès que possible</a:t>
            </a:r>
          </a:p>
          <a:p>
            <a:pPr marL="342900" lvl="1" indent="-342900" fontAlgn="auto">
              <a:spcBef>
                <a:spcPct val="20000"/>
              </a:spcBef>
              <a:spcAft>
                <a:spcPts val="900"/>
              </a:spcAft>
              <a:buFont typeface="Arial" panose="020B0604020202020204" pitchFamily="34" charset="0"/>
              <a:buChar char="•"/>
            </a:pPr>
            <a:r>
              <a:rPr lang="fr-FR" sz="2200" b="1" dirty="0">
                <a:solidFill>
                  <a:srgbClr val="C00000"/>
                </a:solidFill>
                <a:latin typeface="+mn-lt"/>
                <a:ea typeface="Source Sans Pro Bold"/>
                <a:cs typeface="Source Sans Pro Bold"/>
              </a:rPr>
              <a:t>Système d’information sanitaire (SIS)</a:t>
            </a:r>
          </a:p>
          <a:p>
            <a:pPr marL="685800" lvl="2" indent="-342900" fontAlgn="auto">
              <a:spcBef>
                <a:spcPct val="20000"/>
              </a:spcBef>
              <a:spcAft>
                <a:spcPts val="900"/>
              </a:spcAft>
              <a:buFont typeface="Courier New" panose="02070309020205020404" pitchFamily="49" charset="0"/>
              <a:buChar char="o"/>
            </a:pPr>
            <a:r>
              <a:rPr lang="fr-FR" sz="2200" dirty="0">
                <a:solidFill>
                  <a:srgbClr val="10253F"/>
                </a:solidFill>
                <a:latin typeface="+mn-lt"/>
              </a:rPr>
              <a:t>Plateforme normalisée pour la collecte, l’analyse et la diffusion de données sanitaires chez les populations de réfugiés</a:t>
            </a:r>
          </a:p>
          <a:p>
            <a:pPr marL="800100" lvl="1" indent="-342900" fontAlgn="auto">
              <a:spcBef>
                <a:spcPct val="20000"/>
              </a:spcBef>
              <a:spcAft>
                <a:spcPts val="900"/>
              </a:spcAft>
              <a:buFont typeface="Arial" panose="020B0604020202020204" pitchFamily="34" charset="0"/>
              <a:buChar char="•"/>
            </a:pPr>
            <a:endParaRPr lang="en-US" sz="2200" dirty="0">
              <a:solidFill>
                <a:srgbClr val="10253F"/>
              </a:solidFill>
              <a:latin typeface="+mn-lt"/>
              <a:cs typeface="Arial" pitchFamily="34" charset="0"/>
            </a:endParaRPr>
          </a:p>
        </p:txBody>
      </p:sp>
    </p:spTree>
    <p:extLst>
      <p:ext uri="{BB962C8B-B14F-4D97-AF65-F5344CB8AC3E}">
        <p14:creationId xmlns:p14="http://schemas.microsoft.com/office/powerpoint/2010/main" val="1957283037"/>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3" name="TextBox 9"/>
          <p:cNvSpPr txBox="1"/>
          <p:nvPr/>
        </p:nvSpPr>
        <p:spPr>
          <a:xfrm>
            <a:off x="119336" y="116632"/>
            <a:ext cx="3672408" cy="280076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89" rIns="34289">
            <a:spAutoFit/>
          </a:bodyPr>
          <a:lstStyle>
            <a:lvl1pPr>
              <a:defRPr sz="2800">
                <a:solidFill>
                  <a:srgbClr val="C00000"/>
                </a:solidFill>
                <a:latin typeface="Source Sans Pro Bold"/>
                <a:ea typeface="Source Sans Pro Bold"/>
                <a:cs typeface="Source Sans Pro Bold"/>
                <a:sym typeface="Source Sans Pro Bold"/>
              </a:defRPr>
            </a:lvl1pPr>
          </a:lstStyle>
          <a:p>
            <a:r>
              <a:rPr lang="fr-FR" sz="2200" b="1" dirty="0">
                <a:solidFill>
                  <a:schemeClr val="bg1"/>
                </a:solidFill>
              </a:rPr>
              <a:t>S</a:t>
            </a:r>
            <a:r>
              <a:rPr sz="2200" b="1" dirty="0" err="1">
                <a:solidFill>
                  <a:schemeClr val="bg1"/>
                </a:solidFill>
              </a:rPr>
              <a:t>urveillance</a:t>
            </a:r>
            <a:r>
              <a:rPr sz="2200" b="1" dirty="0">
                <a:solidFill>
                  <a:schemeClr val="bg1"/>
                </a:solidFill>
              </a:rPr>
              <a:t> </a:t>
            </a:r>
            <a:r>
              <a:rPr lang="fr-FR" sz="2200" b="1" dirty="0">
                <a:solidFill>
                  <a:schemeClr val="bg1"/>
                </a:solidFill>
              </a:rPr>
              <a:t>fondée sur des indicateurs </a:t>
            </a:r>
            <a:r>
              <a:rPr sz="2200" b="1" dirty="0">
                <a:solidFill>
                  <a:schemeClr val="bg1"/>
                </a:solidFill>
              </a:rPr>
              <a:t>(</a:t>
            </a:r>
            <a:r>
              <a:rPr lang="fr-FR" sz="2200" b="1" dirty="0">
                <a:solidFill>
                  <a:schemeClr val="bg1"/>
                </a:solidFill>
              </a:rPr>
              <a:t>SFI</a:t>
            </a:r>
            <a:r>
              <a:rPr sz="2200" b="1" dirty="0">
                <a:solidFill>
                  <a:schemeClr val="bg1"/>
                </a:solidFill>
              </a:rPr>
              <a:t>), surveillance </a:t>
            </a:r>
            <a:r>
              <a:rPr lang="fr-FR" sz="2200" b="1" dirty="0">
                <a:solidFill>
                  <a:schemeClr val="bg1"/>
                </a:solidFill>
              </a:rPr>
              <a:t>fondée sur des évènements  </a:t>
            </a:r>
            <a:r>
              <a:rPr sz="2200" b="1" dirty="0">
                <a:solidFill>
                  <a:schemeClr val="bg1"/>
                </a:solidFill>
              </a:rPr>
              <a:t>(</a:t>
            </a:r>
            <a:r>
              <a:rPr lang="fr-FR" sz="2200" b="1" dirty="0">
                <a:solidFill>
                  <a:schemeClr val="bg1"/>
                </a:solidFill>
              </a:rPr>
              <a:t>SFE</a:t>
            </a:r>
            <a:r>
              <a:rPr sz="2200" b="1" dirty="0">
                <a:solidFill>
                  <a:schemeClr val="bg1"/>
                </a:solidFill>
              </a:rPr>
              <a:t>), intelligence </a:t>
            </a:r>
            <a:r>
              <a:rPr lang="fr-FR" sz="2200" b="1" dirty="0">
                <a:solidFill>
                  <a:schemeClr val="bg1"/>
                </a:solidFill>
              </a:rPr>
              <a:t>épidémiologique, alerte précoce et réponse </a:t>
            </a:r>
          </a:p>
          <a:p>
            <a:r>
              <a:rPr sz="2200" b="1" dirty="0">
                <a:solidFill>
                  <a:schemeClr val="bg1"/>
                </a:solidFill>
              </a:rPr>
              <a:t>(EWAR)</a:t>
            </a:r>
          </a:p>
        </p:txBody>
      </p:sp>
      <p:pic>
        <p:nvPicPr>
          <p:cNvPr id="2" name="Image 1"/>
          <p:cNvPicPr>
            <a:picLocks noChangeAspect="1"/>
          </p:cNvPicPr>
          <p:nvPr/>
        </p:nvPicPr>
        <p:blipFill>
          <a:blip r:embed="rId3"/>
          <a:stretch>
            <a:fillRect/>
          </a:stretch>
        </p:blipFill>
        <p:spPr>
          <a:xfrm>
            <a:off x="4511824" y="131808"/>
            <a:ext cx="6395744" cy="6726192"/>
          </a:xfrm>
          <a:prstGeom prst="rect">
            <a:avLst/>
          </a:prstGeom>
        </p:spPr>
      </p:pic>
    </p:spTree>
    <p:extLst>
      <p:ext uri="{BB962C8B-B14F-4D97-AF65-F5344CB8AC3E}">
        <p14:creationId xmlns:p14="http://schemas.microsoft.com/office/powerpoint/2010/main" val="1091452336"/>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623392" y="1247001"/>
            <a:ext cx="11089231" cy="4654071"/>
          </a:xfrm>
        </p:spPr>
        <p:txBody>
          <a:bodyPr>
            <a:normAutofit/>
          </a:bodyPr>
          <a:lstStyle/>
          <a:p>
            <a:pPr marL="0" indent="0" defTabSz="289321">
              <a:spcBef>
                <a:spcPts val="300"/>
              </a:spcBef>
              <a:buNone/>
              <a:defRPr>
                <a:solidFill>
                  <a:schemeClr val="accent2"/>
                </a:solidFill>
                <a:latin typeface="Source Sans Pro Bold"/>
                <a:ea typeface="Source Sans Pro Bold"/>
                <a:cs typeface="Source Sans Pro Bold"/>
                <a:sym typeface="Source Sans Pro Bold"/>
              </a:defRPr>
            </a:pPr>
            <a:r>
              <a:rPr lang="fr" sz="2400" b="1" dirty="0">
                <a:solidFill>
                  <a:schemeClr val="accent2"/>
                </a:solidFill>
                <a:ea typeface="Source Sans Pro Bold"/>
                <a:cs typeface="Source Sans Pro Bold"/>
              </a:rPr>
              <a:t>Les principes clés de la surveillance en situation d’urgence sont les suivants :</a:t>
            </a:r>
          </a:p>
          <a:p>
            <a:pPr marL="0" indent="0">
              <a:buNone/>
            </a:pPr>
            <a:endParaRPr lang="en-US" sz="2400" b="1" dirty="0">
              <a:solidFill>
                <a:srgbClr val="C00000"/>
              </a:solidFill>
            </a:endParaRPr>
          </a:p>
          <a:p>
            <a:pPr marL="0" indent="0">
              <a:buNone/>
            </a:pPr>
            <a:endParaRPr lang="en-US" sz="2400" dirty="0"/>
          </a:p>
          <a:p>
            <a:pPr marL="241300" indent="-241300" defTabSz="289321">
              <a:spcBef>
                <a:spcPts val="300"/>
              </a:spcBef>
              <a:buClr>
                <a:srgbClr val="C00000"/>
              </a:buClr>
              <a:buFontTx/>
              <a:buChar char="•"/>
              <a:defRPr sz="2400"/>
            </a:pPr>
            <a:r>
              <a:rPr lang="en-US" sz="2400" dirty="0" err="1"/>
              <a:t>Mise</a:t>
            </a:r>
            <a:r>
              <a:rPr lang="en-US" sz="2400" dirty="0"/>
              <a:t> en place </a:t>
            </a:r>
            <a:r>
              <a:rPr lang="en-US" sz="2400" dirty="0" err="1"/>
              <a:t>dès</a:t>
            </a:r>
            <a:r>
              <a:rPr lang="en-US" sz="2400" dirty="0"/>
              <a:t> que possible</a:t>
            </a:r>
          </a:p>
          <a:p>
            <a:pPr marL="241300" indent="-241300" defTabSz="289321">
              <a:spcBef>
                <a:spcPts val="300"/>
              </a:spcBef>
              <a:buClr>
                <a:srgbClr val="C00000"/>
              </a:buClr>
              <a:buFontTx/>
              <a:buChar char="•"/>
              <a:defRPr sz="2400"/>
            </a:pPr>
            <a:r>
              <a:rPr lang="en-US" sz="2400" dirty="0"/>
              <a:t>Variables </a:t>
            </a:r>
            <a:r>
              <a:rPr lang="en-US" sz="2400" dirty="0" err="1"/>
              <a:t>numériques</a:t>
            </a:r>
            <a:r>
              <a:rPr lang="en-US" sz="2400" dirty="0"/>
              <a:t> </a:t>
            </a:r>
            <a:r>
              <a:rPr lang="en-US" sz="2400" dirty="0" err="1"/>
              <a:t>limitées</a:t>
            </a:r>
            <a:endParaRPr lang="en-US" sz="2400" dirty="0"/>
          </a:p>
          <a:p>
            <a:pPr marL="241300" indent="-241300" defTabSz="289321">
              <a:spcBef>
                <a:spcPts val="300"/>
              </a:spcBef>
              <a:buClr>
                <a:srgbClr val="C00000"/>
              </a:buClr>
              <a:buFontTx/>
              <a:buChar char="•"/>
              <a:defRPr sz="2400"/>
            </a:pPr>
            <a:r>
              <a:rPr lang="en-US" sz="2400" dirty="0"/>
              <a:t>Simple, flexible, acceptable</a:t>
            </a:r>
          </a:p>
          <a:p>
            <a:pPr marL="241300" indent="-241300" defTabSz="289321">
              <a:spcBef>
                <a:spcPts val="300"/>
              </a:spcBef>
              <a:buClr>
                <a:srgbClr val="C00000"/>
              </a:buClr>
              <a:buFontTx/>
              <a:buChar char="•"/>
              <a:defRPr sz="2400"/>
            </a:pPr>
            <a:r>
              <a:rPr lang="en-US" sz="2400" dirty="0" err="1"/>
              <a:t>Analyse</a:t>
            </a:r>
            <a:r>
              <a:rPr lang="en-US" sz="2400" dirty="0"/>
              <a:t> des </a:t>
            </a:r>
            <a:r>
              <a:rPr lang="en-US" sz="2400" dirty="0" err="1"/>
              <a:t>données</a:t>
            </a:r>
            <a:r>
              <a:rPr lang="en-US" sz="2400" dirty="0"/>
              <a:t> sur le terrain</a:t>
            </a:r>
          </a:p>
        </p:txBody>
      </p:sp>
      <p:sp>
        <p:nvSpPr>
          <p:cNvPr id="2" name="Title 1"/>
          <p:cNvSpPr>
            <a:spLocks noGrp="1"/>
          </p:cNvSpPr>
          <p:nvPr>
            <p:ph type="title" idx="4294967295"/>
          </p:nvPr>
        </p:nvSpPr>
        <p:spPr>
          <a:xfrm>
            <a:off x="191344" y="188640"/>
            <a:ext cx="7308850" cy="620713"/>
          </a:xfrm>
        </p:spPr>
        <p:txBody>
          <a:bodyPr>
            <a:noAutofit/>
          </a:bodyPr>
          <a:lstStyle/>
          <a:p>
            <a:r>
              <a:rPr lang="fr-FR" b="1" dirty="0">
                <a:solidFill>
                  <a:schemeClr val="bg1"/>
                </a:solidFill>
              </a:rPr>
              <a:t>Principes clés de la surveillance </a:t>
            </a:r>
            <a:br>
              <a:rPr lang="fr-FR" b="1" dirty="0">
                <a:solidFill>
                  <a:schemeClr val="bg1"/>
                </a:solidFill>
              </a:rPr>
            </a:br>
            <a:r>
              <a:rPr lang="fr-FR" b="1" dirty="0">
                <a:solidFill>
                  <a:schemeClr val="bg1"/>
                </a:solidFill>
              </a:rPr>
              <a:t>dans les situations d’urgence</a:t>
            </a:r>
          </a:p>
        </p:txBody>
      </p:sp>
      <p:sp>
        <p:nvSpPr>
          <p:cNvPr id="6" name="ZoneTexte 5">
            <a:extLst>
              <a:ext uri="{FF2B5EF4-FFF2-40B4-BE49-F238E27FC236}">
                <a16:creationId xmlns:a16="http://schemas.microsoft.com/office/drawing/2014/main" id="{E51C7CEB-934E-4C0C-A5E8-7918551DBE23}"/>
              </a:ext>
            </a:extLst>
          </p:cNvPr>
          <p:cNvSpPr txBox="1"/>
          <p:nvPr>
            <p:custDataLst>
              <p:tags r:id="rId1"/>
            </p:custDataLst>
          </p:nvPr>
        </p:nvSpPr>
        <p:spPr>
          <a:xfrm>
            <a:off x="623392" y="5141168"/>
            <a:ext cx="11089232" cy="830997"/>
          </a:xfrm>
          <a:prstGeom prst="rect">
            <a:avLst/>
          </a:prstGeom>
          <a:solidFill>
            <a:schemeClr val="accent2"/>
          </a:solidFill>
          <a:ln w="12700">
            <a:miter lim="400000"/>
          </a:ln>
          <a:effectLst>
            <a:outerShdw blurRad="63500" dist="19050" dir="5400000" rotWithShape="0">
              <a:srgbClr val="000000">
                <a:alpha val="63000"/>
              </a:srgbClr>
            </a:outerShdw>
          </a:effectLst>
        </p:spPr>
        <p:txBody>
          <a:bodyPr wrap="squar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914400" fontAlgn="auto" latinLnBrk="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sym typeface="Calibri"/>
              </a:defRPr>
            </a:lvl1pPr>
            <a:lvl2pPr marL="0" marR="0" indent="457200" defTabSz="914400" fontAlgn="auto" latinLnBrk="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defTabSz="914400" fontAlgn="auto" latinLnBrk="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defTabSz="914400" fontAlgn="auto" latinLnBrk="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defTabSz="914400" fontAlgn="auto" latinLnBrk="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fontAlgn="auto"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fontAlgn="auto"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fontAlgn="auto"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fontAlgn="auto"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r>
              <a:rPr lang="fr" dirty="0">
                <a:latin typeface="+mj-lt"/>
              </a:rPr>
              <a:t>Rappel : seules les données UTILES et qui peuvent être TRADUITES EN ACTIONS sur le terrain doivent être collectées !</a:t>
            </a:r>
          </a:p>
        </p:txBody>
      </p:sp>
    </p:spTree>
    <p:extLst>
      <p:ext uri="{BB962C8B-B14F-4D97-AF65-F5344CB8AC3E}">
        <p14:creationId xmlns:p14="http://schemas.microsoft.com/office/powerpoint/2010/main" val="67820400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7329" y="-52954"/>
            <a:ext cx="7488832" cy="1077218"/>
          </a:xfrm>
          <a:prstGeom prst="rect">
            <a:avLst/>
          </a:prstGeom>
          <a:noFill/>
        </p:spPr>
        <p:txBody>
          <a:bodyPr wrap="square" rtlCol="0">
            <a:spAutoFit/>
          </a:bodyPr>
          <a:lstStyle/>
          <a:p>
            <a:r>
              <a:rPr lang="en-US" sz="3200" b="1" dirty="0">
                <a:solidFill>
                  <a:schemeClr val="bg1"/>
                </a:solidFill>
                <a:latin typeface="+mj-lt"/>
                <a:cs typeface="Arial" panose="020B0604020202020204" pitchFamily="34" charset="0"/>
              </a:rPr>
              <a:t> </a:t>
            </a:r>
            <a:r>
              <a:rPr lang="fr-FR" sz="3200" b="1" dirty="0">
                <a:solidFill>
                  <a:schemeClr val="bg1"/>
                </a:solidFill>
                <a:latin typeface="+mj-lt"/>
                <a:cs typeface="Arial" panose="020B0604020202020204" pitchFamily="34" charset="0"/>
              </a:rPr>
              <a:t>Caractéristiques d’un système de surveillance</a:t>
            </a:r>
          </a:p>
        </p:txBody>
      </p:sp>
      <p:sp>
        <p:nvSpPr>
          <p:cNvPr id="6" name="Slide Number Placeholder 2"/>
          <p:cNvSpPr>
            <a:spLocks noGrp="1"/>
          </p:cNvSpPr>
          <p:nvPr>
            <p:ph type="sldNum" sz="quarter" idx="4294967295"/>
          </p:nvPr>
        </p:nvSpPr>
        <p:spPr>
          <a:xfrm>
            <a:off x="10058400" y="6181725"/>
            <a:ext cx="2133600" cy="476250"/>
          </a:xfrm>
          <a:prstGeom prst="rect">
            <a:avLst/>
          </a:prstGeom>
        </p:spPr>
        <p:txBody>
          <a:bodyPr/>
          <a:lstStyle>
            <a:lvl1pPr>
              <a:defRPr i="0">
                <a:effectLst/>
              </a:defRPr>
            </a:lvl1pPr>
          </a:lstStyle>
          <a:p>
            <a:pPr algn="r">
              <a:defRPr/>
            </a:pPr>
            <a:fld id="{B8477CA6-37AB-49C2-B88B-8C89FDB7A7DF}" type="slidenum">
              <a:rPr lang="en-US" sz="1200">
                <a:latin typeface="Arial" panose="020B0604020202020204" pitchFamily="34" charset="0"/>
                <a:cs typeface="Arial" panose="020B0604020202020204" pitchFamily="34" charset="0"/>
              </a:rPr>
              <a:pPr algn="r">
                <a:defRPr/>
              </a:pPr>
              <a:t>18</a:t>
            </a:fld>
            <a:endParaRPr lang="en-US" sz="1200" dirty="0">
              <a:latin typeface="Arial" panose="020B0604020202020204" pitchFamily="34" charset="0"/>
              <a:cs typeface="Arial" panose="020B0604020202020204" pitchFamily="34" charset="0"/>
            </a:endParaRPr>
          </a:p>
        </p:txBody>
      </p:sp>
      <p:graphicFrame>
        <p:nvGraphicFramePr>
          <p:cNvPr id="3" name="Table 2" descr="Box behind the text divides the content into two columns, one listing the attributes of a surveillance system, and the other the questions it answers."/>
          <p:cNvGraphicFramePr>
            <a:graphicFrameLocks noGrp="1"/>
          </p:cNvGraphicFramePr>
          <p:nvPr>
            <p:extLst>
              <p:ext uri="{D42A27DB-BD31-4B8C-83A1-F6EECF244321}">
                <p14:modId xmlns:p14="http://schemas.microsoft.com/office/powerpoint/2010/main" val="4182154697"/>
              </p:ext>
            </p:extLst>
          </p:nvPr>
        </p:nvGraphicFramePr>
        <p:xfrm>
          <a:off x="1889125" y="1385930"/>
          <a:ext cx="8169275" cy="4788762"/>
        </p:xfrm>
        <a:graphic>
          <a:graphicData uri="http://schemas.openxmlformats.org/drawingml/2006/table">
            <a:tbl>
              <a:tblPr firstRow="1" bandRow="1">
                <a:tableStyleId>{5C22544A-7EE6-4342-B048-85BDC9FD1C3A}</a:tableStyleId>
              </a:tblPr>
              <a:tblGrid>
                <a:gridCol w="2645048">
                  <a:extLst>
                    <a:ext uri="{9D8B030D-6E8A-4147-A177-3AD203B41FA5}">
                      <a16:colId xmlns:a16="http://schemas.microsoft.com/office/drawing/2014/main" val="20000"/>
                    </a:ext>
                  </a:extLst>
                </a:gridCol>
                <a:gridCol w="5524227">
                  <a:extLst>
                    <a:ext uri="{9D8B030D-6E8A-4147-A177-3AD203B41FA5}">
                      <a16:colId xmlns:a16="http://schemas.microsoft.com/office/drawing/2014/main" val="20001"/>
                    </a:ext>
                  </a:extLst>
                </a:gridCol>
              </a:tblGrid>
              <a:tr h="530898">
                <a:tc>
                  <a:txBody>
                    <a:bodyPr/>
                    <a:lstStyle/>
                    <a:p>
                      <a:pPr algn="l"/>
                      <a:r>
                        <a:rPr lang="fr-FR" sz="2200" b="0" i="0" u="none" strike="noStrike" cap="none" spc="0" baseline="0" noProof="0" dirty="0">
                          <a:solidFill>
                            <a:schemeClr val="bg1"/>
                          </a:solidFill>
                          <a:uFillTx/>
                          <a:latin typeface="+mj-lt"/>
                          <a:ea typeface="+mn-ea"/>
                          <a:cs typeface="+mn-cs"/>
                          <a:sym typeface="Source Sans Pro Regular"/>
                        </a:rPr>
                        <a:t>Caractéristique</a:t>
                      </a:r>
                    </a:p>
                  </a:txBody>
                  <a:tcPr/>
                </a:tc>
                <a:tc>
                  <a:txBody>
                    <a:bodyPr/>
                    <a:lstStyle/>
                    <a:p>
                      <a:pPr algn="ctr"/>
                      <a:r>
                        <a:rPr lang="fr-FR" sz="2200" b="0" i="0" u="none" strike="noStrike" cap="none" spc="0" baseline="0" noProof="0" dirty="0">
                          <a:solidFill>
                            <a:schemeClr val="bg1"/>
                          </a:solidFill>
                          <a:uFillTx/>
                          <a:latin typeface="+mj-lt"/>
                          <a:ea typeface="+mn-ea"/>
                          <a:cs typeface="+mn-cs"/>
                          <a:sym typeface="Source Sans Pro Regular"/>
                        </a:rPr>
                        <a:t>Question à laquelle elle répond</a:t>
                      </a:r>
                    </a:p>
                  </a:txBody>
                  <a:tcPr/>
                </a:tc>
                <a:extLst>
                  <a:ext uri="{0D108BD9-81ED-4DB2-BD59-A6C34878D82A}">
                    <a16:rowId xmlns:a16="http://schemas.microsoft.com/office/drawing/2014/main" val="10000"/>
                  </a:ext>
                </a:extLst>
              </a:tr>
              <a:tr h="884830">
                <a:tc>
                  <a:txBody>
                    <a:bodyPr/>
                    <a:lstStyle/>
                    <a:p>
                      <a:r>
                        <a:rPr lang="fr-FR" sz="2200" b="0" i="0" u="none" strike="noStrike" cap="none" spc="0" baseline="0" noProof="0" dirty="0">
                          <a:solidFill>
                            <a:srgbClr val="000000"/>
                          </a:solidFill>
                          <a:uFillTx/>
                          <a:latin typeface="+mj-lt"/>
                          <a:ea typeface="+mn-ea"/>
                          <a:cs typeface="+mn-cs"/>
                          <a:sym typeface="Source Sans Pro Regular"/>
                        </a:rPr>
                        <a:t>Utilité</a:t>
                      </a:r>
                    </a:p>
                  </a:txBody>
                  <a:tcPr anchor="ctr">
                    <a:solidFill>
                      <a:schemeClr val="bg1">
                        <a:lumMod val="85000"/>
                      </a:schemeClr>
                    </a:solidFill>
                  </a:tcPr>
                </a:tc>
                <a:tc>
                  <a:txBody>
                    <a:bodyPr/>
                    <a:lstStyle/>
                    <a:p>
                      <a:r>
                        <a:rPr lang="fr-FR" sz="2200" b="0" i="0" u="none" strike="noStrike" cap="none" spc="0" baseline="0" noProof="0" dirty="0">
                          <a:solidFill>
                            <a:srgbClr val="000000"/>
                          </a:solidFill>
                          <a:uFillTx/>
                          <a:latin typeface="+mj-lt"/>
                          <a:ea typeface="+mn-ea"/>
                          <a:cs typeface="+mn-cs"/>
                          <a:sym typeface="Source Sans Pro Regular"/>
                        </a:rPr>
                        <a:t>Dans quelle mesure le système est-il utile pour répondre à ses objectifs ?</a:t>
                      </a:r>
                    </a:p>
                  </a:txBody>
                  <a:tcPr>
                    <a:solidFill>
                      <a:schemeClr val="bg1">
                        <a:lumMod val="85000"/>
                      </a:schemeClr>
                    </a:solidFill>
                  </a:tcPr>
                </a:tc>
                <a:extLst>
                  <a:ext uri="{0D108BD9-81ED-4DB2-BD59-A6C34878D82A}">
                    <a16:rowId xmlns:a16="http://schemas.microsoft.com/office/drawing/2014/main" val="10001"/>
                  </a:ext>
                </a:extLst>
              </a:tr>
              <a:tr h="1124519">
                <a:tc>
                  <a:txBody>
                    <a:bodyPr/>
                    <a:lstStyle/>
                    <a:p>
                      <a:r>
                        <a:rPr lang="fr-FR" sz="2200" b="0" i="0" u="none" strike="noStrike" cap="none" spc="0" baseline="0" noProof="0" dirty="0">
                          <a:solidFill>
                            <a:srgbClr val="000000"/>
                          </a:solidFill>
                          <a:uFillTx/>
                          <a:latin typeface="+mj-lt"/>
                          <a:ea typeface="+mn-ea"/>
                          <a:cs typeface="+mn-cs"/>
                          <a:sym typeface="Source Sans Pro Regular"/>
                        </a:rPr>
                        <a:t>Qualité des données</a:t>
                      </a:r>
                    </a:p>
                  </a:txBody>
                  <a:tcPr anchor="ctr">
                    <a:solidFill>
                      <a:schemeClr val="bg1">
                        <a:lumMod val="85000"/>
                      </a:schemeClr>
                    </a:solidFill>
                  </a:tcPr>
                </a:tc>
                <a:tc>
                  <a:txBody>
                    <a:bodyPr/>
                    <a:lstStyle/>
                    <a:p>
                      <a:r>
                        <a:rPr lang="fr-FR" sz="2200" b="0" i="0" u="none" strike="noStrike" cap="none" spc="0" baseline="0" noProof="0" dirty="0">
                          <a:solidFill>
                            <a:srgbClr val="000000"/>
                          </a:solidFill>
                          <a:uFillTx/>
                          <a:latin typeface="+mj-lt"/>
                          <a:ea typeface="+mn-ea"/>
                          <a:cs typeface="+mn-cs"/>
                          <a:sym typeface="Source Sans Pro Regular"/>
                        </a:rPr>
                        <a:t>Les données disponibles sont-elles fiables ? Les champs  des notifications reçues par le système sont-ils précis et complets ?</a:t>
                      </a:r>
                    </a:p>
                  </a:txBody>
                  <a:tcPr>
                    <a:solidFill>
                      <a:schemeClr val="bg1">
                        <a:lumMod val="85000"/>
                      </a:schemeClr>
                    </a:solidFill>
                  </a:tcPr>
                </a:tc>
                <a:extLst>
                  <a:ext uri="{0D108BD9-81ED-4DB2-BD59-A6C34878D82A}">
                    <a16:rowId xmlns:a16="http://schemas.microsoft.com/office/drawing/2014/main" val="10002"/>
                  </a:ext>
                </a:extLst>
              </a:tr>
              <a:tr h="530898">
                <a:tc>
                  <a:txBody>
                    <a:bodyPr/>
                    <a:lstStyle/>
                    <a:p>
                      <a:r>
                        <a:rPr lang="fr-FR" sz="2200" b="0" i="0" u="none" strike="noStrike" cap="none" spc="0" baseline="0" noProof="0">
                          <a:solidFill>
                            <a:srgbClr val="000000"/>
                          </a:solidFill>
                          <a:uFillTx/>
                          <a:latin typeface="+mj-lt"/>
                          <a:ea typeface="+mn-ea"/>
                          <a:cs typeface="+mn-cs"/>
                          <a:sym typeface="Source Sans Pro Regular"/>
                        </a:rPr>
                        <a:t>Rapidité</a:t>
                      </a:r>
                    </a:p>
                  </a:txBody>
                  <a:tcPr anchor="ctr">
                    <a:solidFill>
                      <a:schemeClr val="bg1">
                        <a:lumMod val="85000"/>
                      </a:schemeClr>
                    </a:solidFill>
                  </a:tcPr>
                </a:tc>
                <a:tc>
                  <a:txBody>
                    <a:bodyPr/>
                    <a:lstStyle/>
                    <a:p>
                      <a:r>
                        <a:rPr lang="fr-FR" sz="2200" b="0" i="0" u="none" strike="noStrike" cap="none" spc="0" baseline="0" noProof="0" dirty="0">
                          <a:solidFill>
                            <a:srgbClr val="000000"/>
                          </a:solidFill>
                          <a:uFillTx/>
                          <a:latin typeface="+mj-lt"/>
                          <a:ea typeface="+mn-ea"/>
                          <a:cs typeface="+mn-cs"/>
                          <a:sym typeface="Source Sans Pro Regular"/>
                        </a:rPr>
                        <a:t>Les notifications sont-elles reçues rapidement ?</a:t>
                      </a:r>
                    </a:p>
                  </a:txBody>
                  <a:tcPr>
                    <a:solidFill>
                      <a:schemeClr val="bg1">
                        <a:lumMod val="85000"/>
                      </a:schemeClr>
                    </a:solidFill>
                  </a:tcPr>
                </a:tc>
                <a:extLst>
                  <a:ext uri="{0D108BD9-81ED-4DB2-BD59-A6C34878D82A}">
                    <a16:rowId xmlns:a16="http://schemas.microsoft.com/office/drawing/2014/main" val="10003"/>
                  </a:ext>
                </a:extLst>
              </a:tr>
              <a:tr h="955617">
                <a:tc>
                  <a:txBody>
                    <a:bodyPr/>
                    <a:lstStyle/>
                    <a:p>
                      <a:r>
                        <a:rPr lang="fr-FR" sz="2200" b="0" i="0" u="none" strike="noStrike" cap="none" spc="0" baseline="0" noProof="0">
                          <a:solidFill>
                            <a:srgbClr val="000000"/>
                          </a:solidFill>
                          <a:uFillTx/>
                          <a:latin typeface="+mj-lt"/>
                          <a:ea typeface="+mn-ea"/>
                          <a:cs typeface="+mn-cs"/>
                          <a:sym typeface="Source Sans Pro Regular"/>
                        </a:rPr>
                        <a:t>Flexibilité</a:t>
                      </a:r>
                    </a:p>
                  </a:txBody>
                  <a:tcPr anchor="ctr">
                    <a:solidFill>
                      <a:schemeClr val="bg1">
                        <a:lumMod val="85000"/>
                      </a:schemeClr>
                    </a:solidFill>
                  </a:tcPr>
                </a:tc>
                <a:tc>
                  <a:txBody>
                    <a:bodyPr/>
                    <a:lstStyle/>
                    <a:p>
                      <a:r>
                        <a:rPr lang="fr-FR" sz="2200" b="0" i="0" u="none" strike="noStrike" cap="none" spc="0" baseline="0" noProof="0" dirty="0">
                          <a:solidFill>
                            <a:srgbClr val="000000"/>
                          </a:solidFill>
                          <a:uFillTx/>
                          <a:latin typeface="+mj-lt"/>
                          <a:ea typeface="+mn-ea"/>
                          <a:cs typeface="+mn-cs"/>
                          <a:sym typeface="Source Sans Pro Regular"/>
                        </a:rPr>
                        <a:t>Le système s’adapte-t-il aux évolutions rapidement ?</a:t>
                      </a:r>
                    </a:p>
                  </a:txBody>
                  <a:tcPr>
                    <a:solidFill>
                      <a:schemeClr val="bg1">
                        <a:lumMod val="85000"/>
                      </a:schemeClr>
                    </a:solidFill>
                  </a:tcPr>
                </a:tc>
                <a:extLst>
                  <a:ext uri="{0D108BD9-81ED-4DB2-BD59-A6C34878D82A}">
                    <a16:rowId xmlns:a16="http://schemas.microsoft.com/office/drawing/2014/main" val="10004"/>
                  </a:ext>
                </a:extLst>
              </a:tr>
              <a:tr h="530898">
                <a:tc>
                  <a:txBody>
                    <a:bodyPr/>
                    <a:lstStyle/>
                    <a:p>
                      <a:r>
                        <a:rPr lang="fr-FR" sz="2200" b="0" i="0" u="none" strike="noStrike" cap="none" spc="0" baseline="0" noProof="0">
                          <a:solidFill>
                            <a:srgbClr val="000000"/>
                          </a:solidFill>
                          <a:uFillTx/>
                          <a:latin typeface="+mj-lt"/>
                          <a:ea typeface="+mn-ea"/>
                          <a:cs typeface="+mn-cs"/>
                          <a:sym typeface="Source Sans Pro Regular"/>
                        </a:rPr>
                        <a:t>Simplicité</a:t>
                      </a:r>
                    </a:p>
                  </a:txBody>
                  <a:tcPr anchor="ctr">
                    <a:solidFill>
                      <a:schemeClr val="bg1">
                        <a:lumMod val="85000"/>
                      </a:schemeClr>
                    </a:solidFill>
                  </a:tcPr>
                </a:tc>
                <a:tc>
                  <a:txBody>
                    <a:bodyPr/>
                    <a:lstStyle/>
                    <a:p>
                      <a:r>
                        <a:rPr lang="fr-FR" sz="2200" b="0" i="0" u="none" strike="noStrike" cap="none" spc="0" baseline="0" noProof="0" dirty="0">
                          <a:solidFill>
                            <a:srgbClr val="000000"/>
                          </a:solidFill>
                          <a:uFillTx/>
                          <a:latin typeface="+mj-lt"/>
                          <a:ea typeface="+mn-ea"/>
                          <a:cs typeface="+mn-cs"/>
                          <a:sym typeface="Source Sans Pro Regular"/>
                        </a:rPr>
                        <a:t>Le système est-il simple d’utilisation ?</a:t>
                      </a:r>
                    </a:p>
                  </a:txBody>
                  <a:tcPr>
                    <a:solidFill>
                      <a:schemeClr val="bg1">
                        <a:lumMod val="85000"/>
                      </a:schemeClr>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536098868"/>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7328" y="-83953"/>
            <a:ext cx="7632848" cy="1077218"/>
          </a:xfrm>
          <a:prstGeom prst="rect">
            <a:avLst/>
          </a:prstGeom>
          <a:noFill/>
        </p:spPr>
        <p:txBody>
          <a:bodyPr wrap="square" rtlCol="0">
            <a:spAutoFit/>
          </a:bodyPr>
          <a:lstStyle/>
          <a:p>
            <a:r>
              <a:rPr lang="en-US" sz="3200" b="1" dirty="0">
                <a:solidFill>
                  <a:schemeClr val="bg1"/>
                </a:solidFill>
                <a:latin typeface="+mj-lt"/>
                <a:cs typeface="Arial" panose="020B0604020202020204" pitchFamily="34" charset="0"/>
              </a:rPr>
              <a:t> </a:t>
            </a:r>
            <a:r>
              <a:rPr lang="fr-FR" sz="3200" b="1" dirty="0">
                <a:solidFill>
                  <a:schemeClr val="bg1"/>
                </a:solidFill>
                <a:latin typeface="+mj-lt"/>
                <a:cs typeface="Arial" panose="020B0604020202020204" pitchFamily="34" charset="0"/>
              </a:rPr>
              <a:t>Caractéristiques d’un système de surveillance  (2)</a:t>
            </a:r>
          </a:p>
        </p:txBody>
      </p:sp>
      <p:sp>
        <p:nvSpPr>
          <p:cNvPr id="10" name="Slide Number Placeholder 2"/>
          <p:cNvSpPr>
            <a:spLocks noGrp="1"/>
          </p:cNvSpPr>
          <p:nvPr>
            <p:ph type="sldNum" sz="quarter" idx="4294967295"/>
          </p:nvPr>
        </p:nvSpPr>
        <p:spPr>
          <a:xfrm>
            <a:off x="10058400" y="6181725"/>
            <a:ext cx="2133600" cy="476250"/>
          </a:xfrm>
          <a:prstGeom prst="rect">
            <a:avLst/>
          </a:prstGeom>
        </p:spPr>
        <p:txBody>
          <a:bodyPr/>
          <a:lstStyle>
            <a:lvl1pPr>
              <a:defRPr i="0">
                <a:effectLst/>
              </a:defRPr>
            </a:lvl1pPr>
          </a:lstStyle>
          <a:p>
            <a:pPr algn="r">
              <a:defRPr/>
            </a:pPr>
            <a:fld id="{B8477CA6-37AB-49C2-B88B-8C89FDB7A7DF}" type="slidenum">
              <a:rPr lang="en-US" sz="1200">
                <a:latin typeface="Arial" panose="020B0604020202020204" pitchFamily="34" charset="0"/>
                <a:cs typeface="Arial" panose="020B0604020202020204" pitchFamily="34" charset="0"/>
              </a:rPr>
              <a:pPr algn="r">
                <a:defRPr/>
              </a:pPr>
              <a:t>19</a:t>
            </a:fld>
            <a:endParaRPr lang="en-US" sz="1200" dirty="0">
              <a:latin typeface="Arial" panose="020B0604020202020204" pitchFamily="34" charset="0"/>
              <a:cs typeface="Arial" panose="020B0604020202020204" pitchFamily="34" charset="0"/>
            </a:endParaRPr>
          </a:p>
        </p:txBody>
      </p:sp>
      <p:graphicFrame>
        <p:nvGraphicFramePr>
          <p:cNvPr id="11" name="Table 10" descr="Box behind the text that divides the content into two columns, one describing the attributes of a surveillance system, and the other the questions it answers."/>
          <p:cNvGraphicFramePr>
            <a:graphicFrameLocks noGrp="1"/>
          </p:cNvGraphicFramePr>
          <p:nvPr>
            <p:extLst>
              <p:ext uri="{D42A27DB-BD31-4B8C-83A1-F6EECF244321}">
                <p14:modId xmlns:p14="http://schemas.microsoft.com/office/powerpoint/2010/main" val="3423438589"/>
              </p:ext>
            </p:extLst>
          </p:nvPr>
        </p:nvGraphicFramePr>
        <p:xfrm>
          <a:off x="2135560" y="1228556"/>
          <a:ext cx="8216900" cy="4513063"/>
        </p:xfrm>
        <a:graphic>
          <a:graphicData uri="http://schemas.openxmlformats.org/drawingml/2006/table">
            <a:tbl>
              <a:tblPr firstRow="1" bandRow="1">
                <a:tableStyleId>{5C22544A-7EE6-4342-B048-85BDC9FD1C3A}</a:tableStyleId>
              </a:tblPr>
              <a:tblGrid>
                <a:gridCol w="2592288">
                  <a:extLst>
                    <a:ext uri="{9D8B030D-6E8A-4147-A177-3AD203B41FA5}">
                      <a16:colId xmlns:a16="http://schemas.microsoft.com/office/drawing/2014/main" val="20000"/>
                    </a:ext>
                  </a:extLst>
                </a:gridCol>
                <a:gridCol w="5624612">
                  <a:extLst>
                    <a:ext uri="{9D8B030D-6E8A-4147-A177-3AD203B41FA5}">
                      <a16:colId xmlns:a16="http://schemas.microsoft.com/office/drawing/2014/main" val="20001"/>
                    </a:ext>
                  </a:extLst>
                </a:gridCol>
              </a:tblGrid>
              <a:tr h="413378">
                <a:tc>
                  <a:txBody>
                    <a:bodyPr/>
                    <a:lstStyle/>
                    <a:p>
                      <a:pPr algn="l"/>
                      <a:r>
                        <a:rPr lang="fr-FR" sz="2200" b="0" noProof="0" dirty="0">
                          <a:latin typeface="+mj-lt"/>
                        </a:rPr>
                        <a:t>Caractéristique</a:t>
                      </a:r>
                    </a:p>
                  </a:txBody>
                  <a:tcPr/>
                </a:tc>
                <a:tc>
                  <a:txBody>
                    <a:bodyPr/>
                    <a:lstStyle/>
                    <a:p>
                      <a:pPr algn="ctr"/>
                      <a:r>
                        <a:rPr lang="fr-FR" sz="2200" b="0" noProof="0">
                          <a:latin typeface="+mj-lt"/>
                        </a:rPr>
                        <a:t>Question</a:t>
                      </a:r>
                      <a:r>
                        <a:rPr lang="fr-FR" sz="2200" b="0" baseline="0" noProof="0">
                          <a:latin typeface="+mj-lt"/>
                        </a:rPr>
                        <a:t> à laquelle elle répond</a:t>
                      </a:r>
                      <a:endParaRPr lang="fr-FR" sz="2200" b="0" noProof="0">
                        <a:latin typeface="+mj-lt"/>
                      </a:endParaRPr>
                    </a:p>
                  </a:txBody>
                  <a:tcPr/>
                </a:tc>
                <a:extLst>
                  <a:ext uri="{0D108BD9-81ED-4DB2-BD59-A6C34878D82A}">
                    <a16:rowId xmlns:a16="http://schemas.microsoft.com/office/drawing/2014/main" val="10000"/>
                  </a:ext>
                </a:extLst>
              </a:tr>
              <a:tr h="992106">
                <a:tc>
                  <a:txBody>
                    <a:bodyPr/>
                    <a:lstStyle/>
                    <a:p>
                      <a:r>
                        <a:rPr lang="fr-FR" sz="2200" b="0" noProof="0">
                          <a:latin typeface="+mj-lt"/>
                        </a:rPr>
                        <a:t>Stabilité</a:t>
                      </a:r>
                    </a:p>
                  </a:txBody>
                  <a:tcPr anchor="ctr">
                    <a:solidFill>
                      <a:schemeClr val="bg1">
                        <a:lumMod val="85000"/>
                      </a:schemeClr>
                    </a:solidFill>
                  </a:tcPr>
                </a:tc>
                <a:tc>
                  <a:txBody>
                    <a:bodyPr/>
                    <a:lstStyle/>
                    <a:p>
                      <a:r>
                        <a:rPr lang="fr-FR" sz="2200" b="0" noProof="0" dirty="0">
                          <a:latin typeface="+mj-lt"/>
                        </a:rPr>
                        <a:t>Le</a:t>
                      </a:r>
                      <a:r>
                        <a:rPr lang="fr-FR" sz="2200" b="0" baseline="0" noProof="0" dirty="0">
                          <a:latin typeface="+mj-lt"/>
                        </a:rPr>
                        <a:t> système de surveillance fonctionne-t-il bien ?</a:t>
                      </a:r>
                      <a:br>
                        <a:rPr lang="fr-FR" sz="2200" b="0" noProof="0" dirty="0">
                          <a:latin typeface="+mj-lt"/>
                        </a:rPr>
                      </a:br>
                      <a:r>
                        <a:rPr lang="fr-FR" sz="2200" b="0" noProof="0" dirty="0">
                          <a:latin typeface="+mj-lt"/>
                        </a:rPr>
                        <a:t>Est-il</a:t>
                      </a:r>
                      <a:r>
                        <a:rPr lang="fr-FR" sz="2200" b="0" baseline="0" noProof="0" dirty="0">
                          <a:latin typeface="+mj-lt"/>
                        </a:rPr>
                        <a:t> souvent sujet à des défaillances </a:t>
                      </a:r>
                      <a:r>
                        <a:rPr lang="fr-FR" sz="2200" b="0" noProof="0" dirty="0">
                          <a:latin typeface="+mj-lt"/>
                        </a:rPr>
                        <a:t>?</a:t>
                      </a:r>
                    </a:p>
                  </a:txBody>
                  <a:tcPr>
                    <a:solidFill>
                      <a:schemeClr val="bg1">
                        <a:lumMod val="85000"/>
                      </a:schemeClr>
                    </a:solidFill>
                  </a:tcPr>
                </a:tc>
                <a:extLst>
                  <a:ext uri="{0D108BD9-81ED-4DB2-BD59-A6C34878D82A}">
                    <a16:rowId xmlns:a16="http://schemas.microsoft.com/office/drawing/2014/main" val="10001"/>
                  </a:ext>
                </a:extLst>
              </a:tr>
              <a:tr h="472957">
                <a:tc>
                  <a:txBody>
                    <a:bodyPr/>
                    <a:lstStyle/>
                    <a:p>
                      <a:r>
                        <a:rPr lang="fr-FR" sz="2200" b="0" noProof="0" dirty="0">
                          <a:latin typeface="+mj-lt"/>
                        </a:rPr>
                        <a:t>Sensibilité</a:t>
                      </a:r>
                    </a:p>
                  </a:txBody>
                  <a:tcPr anchor="ctr">
                    <a:solidFill>
                      <a:schemeClr val="bg1">
                        <a:lumMod val="85000"/>
                      </a:schemeClr>
                    </a:solidFill>
                  </a:tcPr>
                </a:tc>
                <a:tc>
                  <a:txBody>
                    <a:bodyPr/>
                    <a:lstStyle/>
                    <a:p>
                      <a:r>
                        <a:rPr lang="fr-FR" sz="2200" b="0" noProof="0" dirty="0">
                          <a:latin typeface="+mj-lt"/>
                        </a:rPr>
                        <a:t>Repère</a:t>
                      </a:r>
                      <a:r>
                        <a:rPr lang="fr-FR" sz="2200" b="0" baseline="0" noProof="0" dirty="0">
                          <a:latin typeface="+mj-lt"/>
                        </a:rPr>
                        <a:t>-t-il bien les cas ?</a:t>
                      </a:r>
                      <a:endParaRPr lang="fr-FR" sz="2200" b="0" noProof="0" dirty="0">
                        <a:latin typeface="+mj-lt"/>
                      </a:endParaRPr>
                    </a:p>
                  </a:txBody>
                  <a:tcPr>
                    <a:solidFill>
                      <a:schemeClr val="bg1">
                        <a:lumMod val="85000"/>
                      </a:schemeClr>
                    </a:solidFill>
                  </a:tcPr>
                </a:tc>
                <a:extLst>
                  <a:ext uri="{0D108BD9-81ED-4DB2-BD59-A6C34878D82A}">
                    <a16:rowId xmlns:a16="http://schemas.microsoft.com/office/drawing/2014/main" val="10002"/>
                  </a:ext>
                </a:extLst>
              </a:tr>
              <a:tr h="688963">
                <a:tc>
                  <a:txBody>
                    <a:bodyPr/>
                    <a:lstStyle/>
                    <a:p>
                      <a:r>
                        <a:rPr lang="fr-FR" sz="2200" b="0" baseline="0" noProof="0" dirty="0">
                          <a:latin typeface="+mj-lt"/>
                        </a:rPr>
                        <a:t>Valeur prédictive positive</a:t>
                      </a:r>
                      <a:endParaRPr lang="fr-FR" sz="2200" b="0" noProof="0" dirty="0">
                        <a:latin typeface="+mj-lt"/>
                      </a:endParaRPr>
                    </a:p>
                  </a:txBody>
                  <a:tcPr anchor="ctr">
                    <a:solidFill>
                      <a:schemeClr val="bg1">
                        <a:lumMod val="85000"/>
                      </a:schemeClr>
                    </a:solidFill>
                  </a:tcPr>
                </a:tc>
                <a:tc>
                  <a:txBody>
                    <a:bodyPr/>
                    <a:lstStyle/>
                    <a:p>
                      <a:r>
                        <a:rPr lang="fr-FR" sz="2200" b="0" noProof="0" dirty="0">
                          <a:latin typeface="+mj-lt"/>
                        </a:rPr>
                        <a:t>Quelle</a:t>
                      </a:r>
                      <a:r>
                        <a:rPr lang="fr-FR" sz="2200" b="0" baseline="0" noProof="0" dirty="0">
                          <a:latin typeface="+mj-lt"/>
                        </a:rPr>
                        <a:t> part des cas signalés correspond à la définition de cas ?</a:t>
                      </a:r>
                      <a:endParaRPr lang="fr-FR" sz="2200" b="0" noProof="0" dirty="0">
                        <a:latin typeface="+mj-lt"/>
                      </a:endParaRPr>
                    </a:p>
                  </a:txBody>
                  <a:tcPr>
                    <a:solidFill>
                      <a:schemeClr val="bg1">
                        <a:lumMod val="85000"/>
                      </a:schemeClr>
                    </a:solidFill>
                  </a:tcPr>
                </a:tc>
                <a:extLst>
                  <a:ext uri="{0D108BD9-81ED-4DB2-BD59-A6C34878D82A}">
                    <a16:rowId xmlns:a16="http://schemas.microsoft.com/office/drawing/2014/main" val="10003"/>
                  </a:ext>
                </a:extLst>
              </a:tr>
              <a:tr h="688963">
                <a:tc>
                  <a:txBody>
                    <a:bodyPr/>
                    <a:lstStyle/>
                    <a:p>
                      <a:r>
                        <a:rPr lang="fr-FR" sz="2200" b="0" noProof="0" dirty="0">
                          <a:latin typeface="+mj-lt"/>
                        </a:rPr>
                        <a:t>Représentativité</a:t>
                      </a:r>
                    </a:p>
                  </a:txBody>
                  <a:tcPr anchor="ctr">
                    <a:solidFill>
                      <a:schemeClr val="bg1">
                        <a:lumMod val="85000"/>
                      </a:schemeClr>
                    </a:solidFill>
                  </a:tcPr>
                </a:tc>
                <a:tc>
                  <a:txBody>
                    <a:bodyPr/>
                    <a:lstStyle/>
                    <a:p>
                      <a:r>
                        <a:rPr lang="fr-FR" sz="2200" b="0" noProof="0" dirty="0">
                          <a:latin typeface="+mj-lt"/>
                        </a:rPr>
                        <a:t>Le</a:t>
                      </a:r>
                      <a:r>
                        <a:rPr lang="fr-FR" sz="2200" b="0" baseline="0" noProof="0" dirty="0">
                          <a:latin typeface="+mj-lt"/>
                        </a:rPr>
                        <a:t> système représente-t-il bien la population sous surveillance ?</a:t>
                      </a:r>
                      <a:endParaRPr lang="fr-FR" sz="2200" b="0" noProof="0" dirty="0">
                        <a:latin typeface="+mj-lt"/>
                      </a:endParaRPr>
                    </a:p>
                  </a:txBody>
                  <a:tcPr>
                    <a:solidFill>
                      <a:schemeClr val="bg1">
                        <a:lumMod val="85000"/>
                      </a:schemeClr>
                    </a:solidFill>
                  </a:tcPr>
                </a:tc>
                <a:extLst>
                  <a:ext uri="{0D108BD9-81ED-4DB2-BD59-A6C34878D82A}">
                    <a16:rowId xmlns:a16="http://schemas.microsoft.com/office/drawing/2014/main" val="10004"/>
                  </a:ext>
                </a:extLst>
              </a:tr>
              <a:tr h="992106">
                <a:tc>
                  <a:txBody>
                    <a:bodyPr/>
                    <a:lstStyle/>
                    <a:p>
                      <a:r>
                        <a:rPr lang="fr-FR" sz="2200" b="0" noProof="0" dirty="0">
                          <a:latin typeface="+mj-lt"/>
                        </a:rPr>
                        <a:t>Acceptabilité</a:t>
                      </a:r>
                    </a:p>
                  </a:txBody>
                  <a:tcPr anchor="ctr">
                    <a:solidFill>
                      <a:schemeClr val="bg1">
                        <a:lumMod val="85000"/>
                      </a:schemeClr>
                    </a:solidFill>
                  </a:tcPr>
                </a:tc>
                <a:tc>
                  <a:txBody>
                    <a:bodyPr/>
                    <a:lstStyle/>
                    <a:p>
                      <a:r>
                        <a:rPr lang="fr-FR" sz="2200" b="0" noProof="0" dirty="0">
                          <a:latin typeface="+mj-lt"/>
                        </a:rPr>
                        <a:t>Les</a:t>
                      </a:r>
                      <a:r>
                        <a:rPr lang="fr-FR" sz="2200" b="0" baseline="0" noProof="0" dirty="0">
                          <a:latin typeface="+mj-lt"/>
                        </a:rPr>
                        <a:t> utilisateurs participeront-ils activement et communiqueront-ils leurs données </a:t>
                      </a:r>
                      <a:r>
                        <a:rPr lang="fr-FR" sz="2200" b="0" noProof="0" dirty="0">
                          <a:latin typeface="+mj-lt"/>
                        </a:rPr>
                        <a:t>?</a:t>
                      </a:r>
                    </a:p>
                  </a:txBody>
                  <a:tcPr>
                    <a:solidFill>
                      <a:schemeClr val="bg1">
                        <a:lumMod val="85000"/>
                      </a:schemeClr>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858870619"/>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 name="Title 1"/>
          <p:cNvSpPr txBox="1">
            <a:spLocks noGrp="1"/>
          </p:cNvSpPr>
          <p:nvPr>
            <p:ph type="title"/>
          </p:nvPr>
        </p:nvSpPr>
        <p:spPr>
          <a:xfrm>
            <a:off x="407368" y="692696"/>
            <a:ext cx="2448147" cy="676564"/>
          </a:xfrm>
          <a:prstGeom prst="rect">
            <a:avLst/>
          </a:prstGeom>
        </p:spPr>
        <p:txBody>
          <a:bodyPr>
            <a:noAutofit/>
          </a:bodyPr>
          <a:lstStyle/>
          <a:p>
            <a:r>
              <a:rPr b="1" dirty="0"/>
              <a:t>Notes </a:t>
            </a:r>
            <a:r>
              <a:rPr lang="fr-FR" b="1" dirty="0"/>
              <a:t>aux</a:t>
            </a:r>
            <a:r>
              <a:rPr b="1" dirty="0"/>
              <a:t> </a:t>
            </a:r>
            <a:r>
              <a:rPr b="1" dirty="0" err="1"/>
              <a:t>facilitat</a:t>
            </a:r>
            <a:r>
              <a:rPr lang="fr-FR" b="1" dirty="0"/>
              <a:t>eu</a:t>
            </a:r>
            <a:r>
              <a:rPr b="1" dirty="0" err="1"/>
              <a:t>rs</a:t>
            </a:r>
            <a:r>
              <a:rPr b="1" dirty="0"/>
              <a:t>:</a:t>
            </a:r>
          </a:p>
        </p:txBody>
      </p:sp>
      <p:sp>
        <p:nvSpPr>
          <p:cNvPr id="313" name="Google Shape;308;p8"/>
          <p:cNvSpPr txBox="1">
            <a:spLocks noGrp="1"/>
          </p:cNvSpPr>
          <p:nvPr>
            <p:ph type="body" idx="1"/>
          </p:nvPr>
        </p:nvSpPr>
        <p:spPr>
          <a:xfrm>
            <a:off x="4727848" y="1375158"/>
            <a:ext cx="6839445" cy="4092725"/>
          </a:xfrm>
          <a:prstGeom prst="rect">
            <a:avLst/>
          </a:prstGeom>
        </p:spPr>
        <p:txBody>
          <a:bodyPr lIns="0" tIns="0" rIns="0" bIns="0">
            <a:normAutofit fontScale="77500" lnSpcReduction="20000"/>
          </a:bodyPr>
          <a:lstStyle/>
          <a:p>
            <a:pPr marL="0" indent="0" algn="just">
              <a:buNone/>
            </a:pPr>
            <a:r>
              <a:rPr lang="fr-FR" dirty="0">
                <a:solidFill>
                  <a:srgbClr val="FF0000"/>
                </a:solidFill>
                <a:latin typeface="Calibri"/>
                <a:ea typeface="Segoe UI"/>
                <a:cs typeface="Segoe UI"/>
              </a:rPr>
              <a:t>Veillez à prendre connaissance du contenu de cette présentation afin de décider si vous devez ou non l’utiliser dans son intégralité, selon votre contexte, les besoins d’apprentissage ciblés dans ce domaine spécifique, et le temps alloué à la présentation.​</a:t>
            </a:r>
          </a:p>
          <a:p>
            <a:pPr marL="0" indent="0" algn="just">
              <a:buNone/>
            </a:pPr>
            <a:r>
              <a:rPr lang="fr-FR" dirty="0">
                <a:solidFill>
                  <a:srgbClr val="FF0000"/>
                </a:solidFill>
                <a:latin typeface="Calibri"/>
                <a:ea typeface="Segoe UI"/>
                <a:cs typeface="Segoe UI"/>
              </a:rPr>
              <a:t>Recommandation : pour une durée de 30 minutes, ne pas dépasser 15 à 20 diapositives (30 à 40 pour une durée de 60 minutes). ​</a:t>
            </a:r>
          </a:p>
          <a:p>
            <a:pPr marL="0" indent="0" algn="just">
              <a:buNone/>
            </a:pPr>
            <a:r>
              <a:rPr lang="fr-FR" dirty="0">
                <a:solidFill>
                  <a:srgbClr val="FF0000"/>
                </a:solidFill>
                <a:latin typeface="Calibri"/>
                <a:ea typeface="Segoe UI"/>
                <a:cs typeface="Segoe UI"/>
              </a:rPr>
              <a:t>​</a:t>
            </a:r>
          </a:p>
          <a:p>
            <a:pPr marL="0" indent="0" algn="just">
              <a:buNone/>
            </a:pPr>
            <a:r>
              <a:rPr lang="fr-FR" dirty="0">
                <a:solidFill>
                  <a:srgbClr val="FF0000"/>
                </a:solidFill>
                <a:latin typeface="Calibri"/>
                <a:ea typeface="Segoe UI"/>
                <a:cs typeface="Segoe UI"/>
              </a:rPr>
              <a:t>Cette présentation peut inclure des diapositives supplémentaires contenant des remarques à l’intention des facilitateurs : vous pourrez compléter et/ou personnaliser le contenu de ces diapositives en utilisant des informations adaptées à votre pays.</a:t>
            </a:r>
            <a:endParaRPr lang="fr-FR" dirty="0"/>
          </a:p>
        </p:txBody>
      </p:sp>
    </p:spTree>
    <p:extLst>
      <p:ext uri="{BB962C8B-B14F-4D97-AF65-F5344CB8AC3E}">
        <p14:creationId xmlns:p14="http://schemas.microsoft.com/office/powerpoint/2010/main" val="2635422547"/>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87488" y="1916832"/>
            <a:ext cx="9012212" cy="1200329"/>
          </a:xfrm>
          <a:prstGeom prst="rect">
            <a:avLst/>
          </a:prstGeom>
        </p:spPr>
        <p:txBody>
          <a:bodyPr wrap="square">
            <a:spAutoFit/>
          </a:bodyPr>
          <a:lstStyle/>
          <a:p>
            <a:pPr lvl="0" algn="ctr"/>
            <a:r>
              <a:rPr lang="en-US" sz="3600" b="1" dirty="0">
                <a:solidFill>
                  <a:schemeClr val="bg1"/>
                </a:solidFill>
                <a:latin typeface="+mj-lt"/>
                <a:cs typeface="Arial" panose="020B0604020202020204" pitchFamily="34" charset="0"/>
              </a:rPr>
              <a:t>3. </a:t>
            </a:r>
            <a:r>
              <a:rPr lang="fr-FR" sz="3600" b="1" dirty="0">
                <a:solidFill>
                  <a:schemeClr val="bg1"/>
                </a:solidFill>
                <a:latin typeface="+mj-lt"/>
                <a:cs typeface="Arial" panose="020B0604020202020204" pitchFamily="34" charset="0"/>
              </a:rPr>
              <a:t>Processus de la surveillance en santé publique et circuit de l’information</a:t>
            </a:r>
          </a:p>
        </p:txBody>
      </p:sp>
    </p:spTree>
    <p:extLst>
      <p:ext uri="{BB962C8B-B14F-4D97-AF65-F5344CB8AC3E}">
        <p14:creationId xmlns:p14="http://schemas.microsoft.com/office/powerpoint/2010/main" val="4042764372"/>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4">
            <a:extLst>
              <a:ext uri="{FF2B5EF4-FFF2-40B4-BE49-F238E27FC236}">
                <a16:creationId xmlns:a16="http://schemas.microsoft.com/office/drawing/2014/main" id="{4D1E3A3C-CD1E-6D4D-8819-9B33B5E34981}"/>
              </a:ext>
            </a:extLst>
          </p:cNvPr>
          <p:cNvSpPr txBox="1">
            <a:spLocks/>
          </p:cNvSpPr>
          <p:nvPr>
            <p:custDataLst>
              <p:tags r:id="rId1"/>
            </p:custDataLst>
          </p:nvPr>
        </p:nvSpPr>
        <p:spPr>
          <a:xfrm>
            <a:off x="0" y="0"/>
            <a:ext cx="4837497" cy="594647"/>
          </a:xfrm>
          <a:prstGeom prst="rect">
            <a:avLst/>
          </a:prstGeom>
        </p:spPr>
        <p:txBody>
          <a:bodyPr lIns="68580" tIns="34290" rIns="68580" bIns="34290" rtlCol="0" anchor="t"/>
          <a:lst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rtl="0"/>
            <a:r>
              <a:rPr lang="fr" sz="3200" b="1" dirty="0">
                <a:solidFill>
                  <a:schemeClr val="bg1"/>
                </a:solidFill>
                <a:latin typeface="+mj-lt"/>
                <a:cs typeface="Arial"/>
              </a:rPr>
              <a:t>Le cycle de surveillance</a:t>
            </a:r>
          </a:p>
        </p:txBody>
      </p:sp>
      <p:pic>
        <p:nvPicPr>
          <p:cNvPr id="18" name="Picture 2">
            <a:extLst>
              <a:ext uri="{FF2B5EF4-FFF2-40B4-BE49-F238E27FC236}">
                <a16:creationId xmlns:a16="http://schemas.microsoft.com/office/drawing/2014/main" id="{61EB216F-0068-DD47-B64A-A9E76B2C8F49}"/>
              </a:ext>
            </a:extLst>
          </p:cNvPr>
          <p:cNvPicPr>
            <a:picLocks noChangeAspect="1" noChangeArrowheads="1"/>
          </p:cNvPicPr>
          <p:nvPr>
            <p:custDataLst>
              <p:tags r:id="rId2"/>
            </p:custDataLst>
          </p:nvPr>
        </p:nvPicPr>
        <p:blipFill>
          <a:blip r:embed="rId13" cstate="print">
            <a:extLst>
              <a:ext uri="{28A0092B-C50C-407E-A947-70E740481C1C}">
                <a14:useLocalDpi xmlns:a14="http://schemas.microsoft.com/office/drawing/2010/main" val="0"/>
              </a:ext>
            </a:extLst>
          </a:blip>
          <a:srcRect/>
          <a:stretch>
            <a:fillRect/>
          </a:stretch>
        </p:blipFill>
        <p:spPr bwMode="auto">
          <a:xfrm>
            <a:off x="5638802" y="1892597"/>
            <a:ext cx="492919" cy="823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9" name="Group 4">
            <a:extLst>
              <a:ext uri="{FF2B5EF4-FFF2-40B4-BE49-F238E27FC236}">
                <a16:creationId xmlns:a16="http://schemas.microsoft.com/office/drawing/2014/main" id="{CB13445C-607C-A747-9CCA-6BB9675E2263}"/>
              </a:ext>
            </a:extLst>
          </p:cNvPr>
          <p:cNvGrpSpPr>
            <a:grpSpLocks/>
          </p:cNvGrpSpPr>
          <p:nvPr>
            <p:custDataLst>
              <p:tags r:id="rId3"/>
            </p:custDataLst>
          </p:nvPr>
        </p:nvGrpSpPr>
        <p:grpSpPr bwMode="auto">
          <a:xfrm rot="-648680">
            <a:off x="4625580" y="2674837"/>
            <a:ext cx="2371725" cy="2270522"/>
            <a:chOff x="1533" y="1412"/>
            <a:chExt cx="2720" cy="2284"/>
          </a:xfrm>
        </p:grpSpPr>
        <p:sp>
          <p:nvSpPr>
            <p:cNvPr id="20" name="Freeform 5">
              <a:extLst>
                <a:ext uri="{FF2B5EF4-FFF2-40B4-BE49-F238E27FC236}">
                  <a16:creationId xmlns:a16="http://schemas.microsoft.com/office/drawing/2014/main" id="{E864E6A3-52E7-EB42-AE57-D3C6E011E44D}"/>
                </a:ext>
              </a:extLst>
            </p:cNvPr>
            <p:cNvSpPr>
              <a:spLocks/>
            </p:cNvSpPr>
            <p:nvPr/>
          </p:nvSpPr>
          <p:spPr bwMode="auto">
            <a:xfrm>
              <a:off x="1533" y="2328"/>
              <a:ext cx="1035" cy="1263"/>
            </a:xfrm>
            <a:custGeom>
              <a:avLst/>
              <a:gdLst>
                <a:gd name="T0" fmla="*/ 958 w 1035"/>
                <a:gd name="T1" fmla="*/ 1263 h 1263"/>
                <a:gd name="T2" fmla="*/ 1014 w 1035"/>
                <a:gd name="T3" fmla="*/ 1088 h 1263"/>
                <a:gd name="T4" fmla="*/ 980 w 1035"/>
                <a:gd name="T5" fmla="*/ 1078 h 1263"/>
                <a:gd name="T6" fmla="*/ 939 w 1035"/>
                <a:gd name="T7" fmla="*/ 1065 h 1263"/>
                <a:gd name="T8" fmla="*/ 904 w 1035"/>
                <a:gd name="T9" fmla="*/ 1051 h 1263"/>
                <a:gd name="T10" fmla="*/ 867 w 1035"/>
                <a:gd name="T11" fmla="*/ 1037 h 1263"/>
                <a:gd name="T12" fmla="*/ 830 w 1035"/>
                <a:gd name="T13" fmla="*/ 1021 h 1263"/>
                <a:gd name="T14" fmla="*/ 795 w 1035"/>
                <a:gd name="T15" fmla="*/ 1002 h 1263"/>
                <a:gd name="T16" fmla="*/ 768 w 1035"/>
                <a:gd name="T17" fmla="*/ 987 h 1263"/>
                <a:gd name="T18" fmla="*/ 736 w 1035"/>
                <a:gd name="T19" fmla="*/ 968 h 1263"/>
                <a:gd name="T20" fmla="*/ 704 w 1035"/>
                <a:gd name="T21" fmla="*/ 948 h 1263"/>
                <a:gd name="T22" fmla="*/ 679 w 1035"/>
                <a:gd name="T23" fmla="*/ 933 h 1263"/>
                <a:gd name="T24" fmla="*/ 645 w 1035"/>
                <a:gd name="T25" fmla="*/ 908 h 1263"/>
                <a:gd name="T26" fmla="*/ 604 w 1035"/>
                <a:gd name="T27" fmla="*/ 877 h 1263"/>
                <a:gd name="T28" fmla="*/ 564 w 1035"/>
                <a:gd name="T29" fmla="*/ 844 h 1263"/>
                <a:gd name="T30" fmla="*/ 529 w 1035"/>
                <a:gd name="T31" fmla="*/ 809 h 1263"/>
                <a:gd name="T32" fmla="*/ 497 w 1035"/>
                <a:gd name="T33" fmla="*/ 774 h 1263"/>
                <a:gd name="T34" fmla="*/ 461 w 1035"/>
                <a:gd name="T35" fmla="*/ 732 h 1263"/>
                <a:gd name="T36" fmla="*/ 429 w 1035"/>
                <a:gd name="T37" fmla="*/ 689 h 1263"/>
                <a:gd name="T38" fmla="*/ 399 w 1035"/>
                <a:gd name="T39" fmla="*/ 642 h 1263"/>
                <a:gd name="T40" fmla="*/ 375 w 1035"/>
                <a:gd name="T41" fmla="*/ 599 h 1263"/>
                <a:gd name="T42" fmla="*/ 353 w 1035"/>
                <a:gd name="T43" fmla="*/ 557 h 1263"/>
                <a:gd name="T44" fmla="*/ 335 w 1035"/>
                <a:gd name="T45" fmla="*/ 513 h 1263"/>
                <a:gd name="T46" fmla="*/ 318 w 1035"/>
                <a:gd name="T47" fmla="*/ 468 h 1263"/>
                <a:gd name="T48" fmla="*/ 303 w 1035"/>
                <a:gd name="T49" fmla="*/ 418 h 1263"/>
                <a:gd name="T50" fmla="*/ 291 w 1035"/>
                <a:gd name="T51" fmla="*/ 366 h 1263"/>
                <a:gd name="T52" fmla="*/ 284 w 1035"/>
                <a:gd name="T53" fmla="*/ 315 h 1263"/>
                <a:gd name="T54" fmla="*/ 280 w 1035"/>
                <a:gd name="T55" fmla="*/ 260 h 1263"/>
                <a:gd name="T56" fmla="*/ 280 w 1035"/>
                <a:gd name="T57" fmla="*/ 206 h 1263"/>
                <a:gd name="T58" fmla="*/ 183 w 1035"/>
                <a:gd name="T59" fmla="*/ 0 h 1263"/>
                <a:gd name="T60" fmla="*/ 69 w 1035"/>
                <a:gd name="T61" fmla="*/ 206 h 1263"/>
                <a:gd name="T62" fmla="*/ 70 w 1035"/>
                <a:gd name="T63" fmla="*/ 269 h 1263"/>
                <a:gd name="T64" fmla="*/ 75 w 1035"/>
                <a:gd name="T65" fmla="*/ 327 h 1263"/>
                <a:gd name="T66" fmla="*/ 82 w 1035"/>
                <a:gd name="T67" fmla="*/ 378 h 1263"/>
                <a:gd name="T68" fmla="*/ 92 w 1035"/>
                <a:gd name="T69" fmla="*/ 430 h 1263"/>
                <a:gd name="T70" fmla="*/ 104 w 1035"/>
                <a:gd name="T71" fmla="*/ 478 h 1263"/>
                <a:gd name="T72" fmla="*/ 120 w 1035"/>
                <a:gd name="T73" fmla="*/ 534 h 1263"/>
                <a:gd name="T74" fmla="*/ 138 w 1035"/>
                <a:gd name="T75" fmla="*/ 581 h 1263"/>
                <a:gd name="T76" fmla="*/ 161 w 1035"/>
                <a:gd name="T77" fmla="*/ 633 h 1263"/>
                <a:gd name="T78" fmla="*/ 185 w 1035"/>
                <a:gd name="T79" fmla="*/ 679 h 1263"/>
                <a:gd name="T80" fmla="*/ 214 w 1035"/>
                <a:gd name="T81" fmla="*/ 730 h 1263"/>
                <a:gd name="T82" fmla="*/ 242 w 1035"/>
                <a:gd name="T83" fmla="*/ 774 h 1263"/>
                <a:gd name="T84" fmla="*/ 272 w 1035"/>
                <a:gd name="T85" fmla="*/ 816 h 1263"/>
                <a:gd name="T86" fmla="*/ 305 w 1035"/>
                <a:gd name="T87" fmla="*/ 859 h 1263"/>
                <a:gd name="T88" fmla="*/ 343 w 1035"/>
                <a:gd name="T89" fmla="*/ 900 h 1263"/>
                <a:gd name="T90" fmla="*/ 380 w 1035"/>
                <a:gd name="T91" fmla="*/ 939 h 1263"/>
                <a:gd name="T92" fmla="*/ 415 w 1035"/>
                <a:gd name="T93" fmla="*/ 971 h 1263"/>
                <a:gd name="T94" fmla="*/ 460 w 1035"/>
                <a:gd name="T95" fmla="*/ 1009 h 1263"/>
                <a:gd name="T96" fmla="*/ 499 w 1035"/>
                <a:gd name="T97" fmla="*/ 1040 h 1263"/>
                <a:gd name="T98" fmla="*/ 544 w 1035"/>
                <a:gd name="T99" fmla="*/ 1072 h 1263"/>
                <a:gd name="T100" fmla="*/ 589 w 1035"/>
                <a:gd name="T101" fmla="*/ 1102 h 1263"/>
                <a:gd name="T102" fmla="*/ 634 w 1035"/>
                <a:gd name="T103" fmla="*/ 1130 h 1263"/>
                <a:gd name="T104" fmla="*/ 670 w 1035"/>
                <a:gd name="T105" fmla="*/ 1150 h 1263"/>
                <a:gd name="T106" fmla="*/ 695 w 1035"/>
                <a:gd name="T107" fmla="*/ 1165 h 1263"/>
                <a:gd name="T108" fmla="*/ 719 w 1035"/>
                <a:gd name="T109" fmla="*/ 1176 h 1263"/>
                <a:gd name="T110" fmla="*/ 750 w 1035"/>
                <a:gd name="T111" fmla="*/ 1188 h 1263"/>
                <a:gd name="T112" fmla="*/ 776 w 1035"/>
                <a:gd name="T113" fmla="*/ 1200 h 1263"/>
                <a:gd name="T114" fmla="*/ 805 w 1035"/>
                <a:gd name="T115" fmla="*/ 1213 h 1263"/>
                <a:gd name="T116" fmla="*/ 837 w 1035"/>
                <a:gd name="T117" fmla="*/ 1227 h 1263"/>
                <a:gd name="T118" fmla="*/ 864 w 1035"/>
                <a:gd name="T119" fmla="*/ 1236 h 1263"/>
                <a:gd name="T120" fmla="*/ 895 w 1035"/>
                <a:gd name="T121" fmla="*/ 1246 h 1263"/>
                <a:gd name="T122" fmla="*/ 922 w 1035"/>
                <a:gd name="T123" fmla="*/ 1254 h 12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035" h="1263">
                  <a:moveTo>
                    <a:pt x="936" y="1258"/>
                  </a:moveTo>
                  <a:lnTo>
                    <a:pt x="958" y="1263"/>
                  </a:lnTo>
                  <a:lnTo>
                    <a:pt x="1035" y="1095"/>
                  </a:lnTo>
                  <a:lnTo>
                    <a:pt x="1014" y="1088"/>
                  </a:lnTo>
                  <a:lnTo>
                    <a:pt x="997" y="1083"/>
                  </a:lnTo>
                  <a:lnTo>
                    <a:pt x="980" y="1078"/>
                  </a:lnTo>
                  <a:lnTo>
                    <a:pt x="958" y="1071"/>
                  </a:lnTo>
                  <a:lnTo>
                    <a:pt x="939" y="1065"/>
                  </a:lnTo>
                  <a:lnTo>
                    <a:pt x="920" y="1058"/>
                  </a:lnTo>
                  <a:lnTo>
                    <a:pt x="904" y="1051"/>
                  </a:lnTo>
                  <a:lnTo>
                    <a:pt x="884" y="1044"/>
                  </a:lnTo>
                  <a:lnTo>
                    <a:pt x="867" y="1037"/>
                  </a:lnTo>
                  <a:lnTo>
                    <a:pt x="848" y="1028"/>
                  </a:lnTo>
                  <a:lnTo>
                    <a:pt x="830" y="1021"/>
                  </a:lnTo>
                  <a:lnTo>
                    <a:pt x="812" y="1011"/>
                  </a:lnTo>
                  <a:lnTo>
                    <a:pt x="795" y="1002"/>
                  </a:lnTo>
                  <a:lnTo>
                    <a:pt x="781" y="994"/>
                  </a:lnTo>
                  <a:lnTo>
                    <a:pt x="768" y="987"/>
                  </a:lnTo>
                  <a:lnTo>
                    <a:pt x="751" y="978"/>
                  </a:lnTo>
                  <a:lnTo>
                    <a:pt x="736" y="968"/>
                  </a:lnTo>
                  <a:lnTo>
                    <a:pt x="719" y="958"/>
                  </a:lnTo>
                  <a:lnTo>
                    <a:pt x="704" y="948"/>
                  </a:lnTo>
                  <a:lnTo>
                    <a:pt x="692" y="942"/>
                  </a:lnTo>
                  <a:lnTo>
                    <a:pt x="679" y="933"/>
                  </a:lnTo>
                  <a:lnTo>
                    <a:pt x="661" y="921"/>
                  </a:lnTo>
                  <a:lnTo>
                    <a:pt x="645" y="908"/>
                  </a:lnTo>
                  <a:lnTo>
                    <a:pt x="623" y="893"/>
                  </a:lnTo>
                  <a:lnTo>
                    <a:pt x="604" y="877"/>
                  </a:lnTo>
                  <a:lnTo>
                    <a:pt x="583" y="861"/>
                  </a:lnTo>
                  <a:lnTo>
                    <a:pt x="564" y="844"/>
                  </a:lnTo>
                  <a:lnTo>
                    <a:pt x="544" y="825"/>
                  </a:lnTo>
                  <a:lnTo>
                    <a:pt x="529" y="809"/>
                  </a:lnTo>
                  <a:lnTo>
                    <a:pt x="514" y="793"/>
                  </a:lnTo>
                  <a:lnTo>
                    <a:pt x="497" y="774"/>
                  </a:lnTo>
                  <a:lnTo>
                    <a:pt x="479" y="754"/>
                  </a:lnTo>
                  <a:lnTo>
                    <a:pt x="461" y="732"/>
                  </a:lnTo>
                  <a:lnTo>
                    <a:pt x="446" y="712"/>
                  </a:lnTo>
                  <a:lnTo>
                    <a:pt x="429" y="689"/>
                  </a:lnTo>
                  <a:lnTo>
                    <a:pt x="412" y="665"/>
                  </a:lnTo>
                  <a:lnTo>
                    <a:pt x="399" y="642"/>
                  </a:lnTo>
                  <a:lnTo>
                    <a:pt x="386" y="620"/>
                  </a:lnTo>
                  <a:lnTo>
                    <a:pt x="375" y="599"/>
                  </a:lnTo>
                  <a:lnTo>
                    <a:pt x="365" y="580"/>
                  </a:lnTo>
                  <a:lnTo>
                    <a:pt x="353" y="557"/>
                  </a:lnTo>
                  <a:lnTo>
                    <a:pt x="344" y="535"/>
                  </a:lnTo>
                  <a:lnTo>
                    <a:pt x="335" y="513"/>
                  </a:lnTo>
                  <a:lnTo>
                    <a:pt x="326" y="489"/>
                  </a:lnTo>
                  <a:lnTo>
                    <a:pt x="318" y="468"/>
                  </a:lnTo>
                  <a:lnTo>
                    <a:pt x="311" y="443"/>
                  </a:lnTo>
                  <a:lnTo>
                    <a:pt x="303" y="418"/>
                  </a:lnTo>
                  <a:lnTo>
                    <a:pt x="296" y="392"/>
                  </a:lnTo>
                  <a:lnTo>
                    <a:pt x="291" y="366"/>
                  </a:lnTo>
                  <a:lnTo>
                    <a:pt x="286" y="339"/>
                  </a:lnTo>
                  <a:lnTo>
                    <a:pt x="284" y="315"/>
                  </a:lnTo>
                  <a:lnTo>
                    <a:pt x="281" y="289"/>
                  </a:lnTo>
                  <a:lnTo>
                    <a:pt x="280" y="260"/>
                  </a:lnTo>
                  <a:lnTo>
                    <a:pt x="280" y="236"/>
                  </a:lnTo>
                  <a:lnTo>
                    <a:pt x="280" y="206"/>
                  </a:lnTo>
                  <a:lnTo>
                    <a:pt x="353" y="206"/>
                  </a:lnTo>
                  <a:lnTo>
                    <a:pt x="183" y="0"/>
                  </a:lnTo>
                  <a:lnTo>
                    <a:pt x="0" y="206"/>
                  </a:lnTo>
                  <a:lnTo>
                    <a:pt x="69" y="206"/>
                  </a:lnTo>
                  <a:lnTo>
                    <a:pt x="69" y="239"/>
                  </a:lnTo>
                  <a:lnTo>
                    <a:pt x="70" y="269"/>
                  </a:lnTo>
                  <a:lnTo>
                    <a:pt x="73" y="299"/>
                  </a:lnTo>
                  <a:lnTo>
                    <a:pt x="75" y="327"/>
                  </a:lnTo>
                  <a:lnTo>
                    <a:pt x="78" y="353"/>
                  </a:lnTo>
                  <a:lnTo>
                    <a:pt x="82" y="378"/>
                  </a:lnTo>
                  <a:lnTo>
                    <a:pt x="87" y="405"/>
                  </a:lnTo>
                  <a:lnTo>
                    <a:pt x="92" y="430"/>
                  </a:lnTo>
                  <a:lnTo>
                    <a:pt x="97" y="453"/>
                  </a:lnTo>
                  <a:lnTo>
                    <a:pt x="104" y="478"/>
                  </a:lnTo>
                  <a:lnTo>
                    <a:pt x="113" y="509"/>
                  </a:lnTo>
                  <a:lnTo>
                    <a:pt x="120" y="534"/>
                  </a:lnTo>
                  <a:lnTo>
                    <a:pt x="129" y="558"/>
                  </a:lnTo>
                  <a:lnTo>
                    <a:pt x="138" y="581"/>
                  </a:lnTo>
                  <a:lnTo>
                    <a:pt x="150" y="608"/>
                  </a:lnTo>
                  <a:lnTo>
                    <a:pt x="161" y="633"/>
                  </a:lnTo>
                  <a:lnTo>
                    <a:pt x="173" y="656"/>
                  </a:lnTo>
                  <a:lnTo>
                    <a:pt x="185" y="679"/>
                  </a:lnTo>
                  <a:lnTo>
                    <a:pt x="200" y="705"/>
                  </a:lnTo>
                  <a:lnTo>
                    <a:pt x="214" y="730"/>
                  </a:lnTo>
                  <a:lnTo>
                    <a:pt x="228" y="753"/>
                  </a:lnTo>
                  <a:lnTo>
                    <a:pt x="242" y="774"/>
                  </a:lnTo>
                  <a:lnTo>
                    <a:pt x="257" y="795"/>
                  </a:lnTo>
                  <a:lnTo>
                    <a:pt x="272" y="816"/>
                  </a:lnTo>
                  <a:lnTo>
                    <a:pt x="287" y="836"/>
                  </a:lnTo>
                  <a:lnTo>
                    <a:pt x="305" y="859"/>
                  </a:lnTo>
                  <a:lnTo>
                    <a:pt x="323" y="881"/>
                  </a:lnTo>
                  <a:lnTo>
                    <a:pt x="343" y="900"/>
                  </a:lnTo>
                  <a:lnTo>
                    <a:pt x="362" y="920"/>
                  </a:lnTo>
                  <a:lnTo>
                    <a:pt x="380" y="939"/>
                  </a:lnTo>
                  <a:lnTo>
                    <a:pt x="398" y="956"/>
                  </a:lnTo>
                  <a:lnTo>
                    <a:pt x="415" y="971"/>
                  </a:lnTo>
                  <a:lnTo>
                    <a:pt x="437" y="991"/>
                  </a:lnTo>
                  <a:lnTo>
                    <a:pt x="460" y="1009"/>
                  </a:lnTo>
                  <a:lnTo>
                    <a:pt x="478" y="1024"/>
                  </a:lnTo>
                  <a:lnTo>
                    <a:pt x="499" y="1040"/>
                  </a:lnTo>
                  <a:lnTo>
                    <a:pt x="521" y="1056"/>
                  </a:lnTo>
                  <a:lnTo>
                    <a:pt x="544" y="1072"/>
                  </a:lnTo>
                  <a:lnTo>
                    <a:pt x="568" y="1088"/>
                  </a:lnTo>
                  <a:lnTo>
                    <a:pt x="589" y="1102"/>
                  </a:lnTo>
                  <a:lnTo>
                    <a:pt x="614" y="1118"/>
                  </a:lnTo>
                  <a:lnTo>
                    <a:pt x="634" y="1130"/>
                  </a:lnTo>
                  <a:lnTo>
                    <a:pt x="655" y="1142"/>
                  </a:lnTo>
                  <a:lnTo>
                    <a:pt x="670" y="1150"/>
                  </a:lnTo>
                  <a:lnTo>
                    <a:pt x="683" y="1159"/>
                  </a:lnTo>
                  <a:lnTo>
                    <a:pt x="695" y="1165"/>
                  </a:lnTo>
                  <a:lnTo>
                    <a:pt x="706" y="1170"/>
                  </a:lnTo>
                  <a:lnTo>
                    <a:pt x="719" y="1176"/>
                  </a:lnTo>
                  <a:lnTo>
                    <a:pt x="735" y="1182"/>
                  </a:lnTo>
                  <a:lnTo>
                    <a:pt x="750" y="1188"/>
                  </a:lnTo>
                  <a:lnTo>
                    <a:pt x="764" y="1195"/>
                  </a:lnTo>
                  <a:lnTo>
                    <a:pt x="776" y="1200"/>
                  </a:lnTo>
                  <a:lnTo>
                    <a:pt x="790" y="1207"/>
                  </a:lnTo>
                  <a:lnTo>
                    <a:pt x="805" y="1213"/>
                  </a:lnTo>
                  <a:lnTo>
                    <a:pt x="821" y="1219"/>
                  </a:lnTo>
                  <a:lnTo>
                    <a:pt x="837" y="1227"/>
                  </a:lnTo>
                  <a:lnTo>
                    <a:pt x="852" y="1231"/>
                  </a:lnTo>
                  <a:lnTo>
                    <a:pt x="864" y="1236"/>
                  </a:lnTo>
                  <a:lnTo>
                    <a:pt x="880" y="1241"/>
                  </a:lnTo>
                  <a:lnTo>
                    <a:pt x="895" y="1246"/>
                  </a:lnTo>
                  <a:lnTo>
                    <a:pt x="911" y="1251"/>
                  </a:lnTo>
                  <a:lnTo>
                    <a:pt x="922" y="1254"/>
                  </a:lnTo>
                  <a:lnTo>
                    <a:pt x="936" y="1258"/>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rtlCol="0"/>
            <a:lstStyle/>
            <a:p>
              <a:pPr rtl="0"/>
              <a:endParaRPr lang="en-US" sz="2000">
                <a:latin typeface="+mn-lt"/>
              </a:endParaRPr>
            </a:p>
          </p:txBody>
        </p:sp>
        <p:sp>
          <p:nvSpPr>
            <p:cNvPr id="21" name="Freeform 6">
              <a:extLst>
                <a:ext uri="{FF2B5EF4-FFF2-40B4-BE49-F238E27FC236}">
                  <a16:creationId xmlns:a16="http://schemas.microsoft.com/office/drawing/2014/main" id="{6F6B2E69-2360-9C4A-98EE-D610D7F4544E}"/>
                </a:ext>
              </a:extLst>
            </p:cNvPr>
            <p:cNvSpPr>
              <a:spLocks/>
            </p:cNvSpPr>
            <p:nvPr/>
          </p:nvSpPr>
          <p:spPr bwMode="auto">
            <a:xfrm>
              <a:off x="3216" y="1511"/>
              <a:ext cx="1037" cy="1262"/>
            </a:xfrm>
            <a:custGeom>
              <a:avLst/>
              <a:gdLst>
                <a:gd name="T0" fmla="*/ 77 w 1037"/>
                <a:gd name="T1" fmla="*/ 0 h 1262"/>
                <a:gd name="T2" fmla="*/ 22 w 1037"/>
                <a:gd name="T3" fmla="*/ 175 h 1262"/>
                <a:gd name="T4" fmla="*/ 55 w 1037"/>
                <a:gd name="T5" fmla="*/ 185 h 1262"/>
                <a:gd name="T6" fmla="*/ 96 w 1037"/>
                <a:gd name="T7" fmla="*/ 198 h 1262"/>
                <a:gd name="T8" fmla="*/ 131 w 1037"/>
                <a:gd name="T9" fmla="*/ 211 h 1262"/>
                <a:gd name="T10" fmla="*/ 168 w 1037"/>
                <a:gd name="T11" fmla="*/ 225 h 1262"/>
                <a:gd name="T12" fmla="*/ 206 w 1037"/>
                <a:gd name="T13" fmla="*/ 241 h 1262"/>
                <a:gd name="T14" fmla="*/ 240 w 1037"/>
                <a:gd name="T15" fmla="*/ 260 h 1262"/>
                <a:gd name="T16" fmla="*/ 267 w 1037"/>
                <a:gd name="T17" fmla="*/ 275 h 1262"/>
                <a:gd name="T18" fmla="*/ 299 w 1037"/>
                <a:gd name="T19" fmla="*/ 294 h 1262"/>
                <a:gd name="T20" fmla="*/ 332 w 1037"/>
                <a:gd name="T21" fmla="*/ 314 h 1262"/>
                <a:gd name="T22" fmla="*/ 357 w 1037"/>
                <a:gd name="T23" fmla="*/ 329 h 1262"/>
                <a:gd name="T24" fmla="*/ 391 w 1037"/>
                <a:gd name="T25" fmla="*/ 354 h 1262"/>
                <a:gd name="T26" fmla="*/ 432 w 1037"/>
                <a:gd name="T27" fmla="*/ 385 h 1262"/>
                <a:gd name="T28" fmla="*/ 472 w 1037"/>
                <a:gd name="T29" fmla="*/ 418 h 1262"/>
                <a:gd name="T30" fmla="*/ 506 w 1037"/>
                <a:gd name="T31" fmla="*/ 453 h 1262"/>
                <a:gd name="T32" fmla="*/ 539 w 1037"/>
                <a:gd name="T33" fmla="*/ 488 h 1262"/>
                <a:gd name="T34" fmla="*/ 575 w 1037"/>
                <a:gd name="T35" fmla="*/ 531 h 1262"/>
                <a:gd name="T36" fmla="*/ 607 w 1037"/>
                <a:gd name="T37" fmla="*/ 573 h 1262"/>
                <a:gd name="T38" fmla="*/ 636 w 1037"/>
                <a:gd name="T39" fmla="*/ 620 h 1262"/>
                <a:gd name="T40" fmla="*/ 661 w 1037"/>
                <a:gd name="T41" fmla="*/ 663 h 1262"/>
                <a:gd name="T42" fmla="*/ 682 w 1037"/>
                <a:gd name="T43" fmla="*/ 706 h 1262"/>
                <a:gd name="T44" fmla="*/ 700 w 1037"/>
                <a:gd name="T45" fmla="*/ 749 h 1262"/>
                <a:gd name="T46" fmla="*/ 717 w 1037"/>
                <a:gd name="T47" fmla="*/ 794 h 1262"/>
                <a:gd name="T48" fmla="*/ 733 w 1037"/>
                <a:gd name="T49" fmla="*/ 845 h 1262"/>
                <a:gd name="T50" fmla="*/ 744 w 1037"/>
                <a:gd name="T51" fmla="*/ 896 h 1262"/>
                <a:gd name="T52" fmla="*/ 752 w 1037"/>
                <a:gd name="T53" fmla="*/ 948 h 1262"/>
                <a:gd name="T54" fmla="*/ 756 w 1037"/>
                <a:gd name="T55" fmla="*/ 1002 h 1262"/>
                <a:gd name="T56" fmla="*/ 756 w 1037"/>
                <a:gd name="T57" fmla="*/ 1056 h 1262"/>
                <a:gd name="T58" fmla="*/ 852 w 1037"/>
                <a:gd name="T59" fmla="*/ 1262 h 1262"/>
                <a:gd name="T60" fmla="*/ 966 w 1037"/>
                <a:gd name="T61" fmla="*/ 1056 h 1262"/>
                <a:gd name="T62" fmla="*/ 965 w 1037"/>
                <a:gd name="T63" fmla="*/ 994 h 1262"/>
                <a:gd name="T64" fmla="*/ 960 w 1037"/>
                <a:gd name="T65" fmla="*/ 936 h 1262"/>
                <a:gd name="T66" fmla="*/ 954 w 1037"/>
                <a:gd name="T67" fmla="*/ 884 h 1262"/>
                <a:gd name="T68" fmla="*/ 943 w 1037"/>
                <a:gd name="T69" fmla="*/ 833 h 1262"/>
                <a:gd name="T70" fmla="*/ 932 w 1037"/>
                <a:gd name="T71" fmla="*/ 785 h 1262"/>
                <a:gd name="T72" fmla="*/ 915 w 1037"/>
                <a:gd name="T73" fmla="*/ 729 h 1262"/>
                <a:gd name="T74" fmla="*/ 897 w 1037"/>
                <a:gd name="T75" fmla="*/ 682 h 1262"/>
                <a:gd name="T76" fmla="*/ 874 w 1037"/>
                <a:gd name="T77" fmla="*/ 629 h 1262"/>
                <a:gd name="T78" fmla="*/ 851 w 1037"/>
                <a:gd name="T79" fmla="*/ 583 h 1262"/>
                <a:gd name="T80" fmla="*/ 821 w 1037"/>
                <a:gd name="T81" fmla="*/ 533 h 1262"/>
                <a:gd name="T82" fmla="*/ 793 w 1037"/>
                <a:gd name="T83" fmla="*/ 488 h 1262"/>
                <a:gd name="T84" fmla="*/ 763 w 1037"/>
                <a:gd name="T85" fmla="*/ 446 h 1262"/>
                <a:gd name="T86" fmla="*/ 730 w 1037"/>
                <a:gd name="T87" fmla="*/ 404 h 1262"/>
                <a:gd name="T88" fmla="*/ 693 w 1037"/>
                <a:gd name="T89" fmla="*/ 362 h 1262"/>
                <a:gd name="T90" fmla="*/ 655 w 1037"/>
                <a:gd name="T91" fmla="*/ 324 h 1262"/>
                <a:gd name="T92" fmla="*/ 621 w 1037"/>
                <a:gd name="T93" fmla="*/ 291 h 1262"/>
                <a:gd name="T94" fmla="*/ 576 w 1037"/>
                <a:gd name="T95" fmla="*/ 254 h 1262"/>
                <a:gd name="T96" fmla="*/ 536 w 1037"/>
                <a:gd name="T97" fmla="*/ 222 h 1262"/>
                <a:gd name="T98" fmla="*/ 491 w 1037"/>
                <a:gd name="T99" fmla="*/ 190 h 1262"/>
                <a:gd name="T100" fmla="*/ 446 w 1037"/>
                <a:gd name="T101" fmla="*/ 160 h 1262"/>
                <a:gd name="T102" fmla="*/ 401 w 1037"/>
                <a:gd name="T103" fmla="*/ 132 h 1262"/>
                <a:gd name="T104" fmla="*/ 365 w 1037"/>
                <a:gd name="T105" fmla="*/ 112 h 1262"/>
                <a:gd name="T106" fmla="*/ 341 w 1037"/>
                <a:gd name="T107" fmla="*/ 97 h 1262"/>
                <a:gd name="T108" fmla="*/ 316 w 1037"/>
                <a:gd name="T109" fmla="*/ 87 h 1262"/>
                <a:gd name="T110" fmla="*/ 285 w 1037"/>
                <a:gd name="T111" fmla="*/ 74 h 1262"/>
                <a:gd name="T112" fmla="*/ 260 w 1037"/>
                <a:gd name="T113" fmla="*/ 62 h 1262"/>
                <a:gd name="T114" fmla="*/ 230 w 1037"/>
                <a:gd name="T115" fmla="*/ 49 h 1262"/>
                <a:gd name="T116" fmla="*/ 198 w 1037"/>
                <a:gd name="T117" fmla="*/ 36 h 1262"/>
                <a:gd name="T118" fmla="*/ 171 w 1037"/>
                <a:gd name="T119" fmla="*/ 26 h 1262"/>
                <a:gd name="T120" fmla="*/ 140 w 1037"/>
                <a:gd name="T121" fmla="*/ 16 h 1262"/>
                <a:gd name="T122" fmla="*/ 113 w 1037"/>
                <a:gd name="T123" fmla="*/ 8 h 126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037" h="1262">
                  <a:moveTo>
                    <a:pt x="99" y="4"/>
                  </a:moveTo>
                  <a:lnTo>
                    <a:pt x="77" y="0"/>
                  </a:lnTo>
                  <a:lnTo>
                    <a:pt x="0" y="167"/>
                  </a:lnTo>
                  <a:lnTo>
                    <a:pt x="22" y="175"/>
                  </a:lnTo>
                  <a:lnTo>
                    <a:pt x="39" y="179"/>
                  </a:lnTo>
                  <a:lnTo>
                    <a:pt x="55" y="185"/>
                  </a:lnTo>
                  <a:lnTo>
                    <a:pt x="77" y="191"/>
                  </a:lnTo>
                  <a:lnTo>
                    <a:pt x="96" y="198"/>
                  </a:lnTo>
                  <a:lnTo>
                    <a:pt x="116" y="204"/>
                  </a:lnTo>
                  <a:lnTo>
                    <a:pt x="131" y="211"/>
                  </a:lnTo>
                  <a:lnTo>
                    <a:pt x="152" y="219"/>
                  </a:lnTo>
                  <a:lnTo>
                    <a:pt x="168" y="225"/>
                  </a:lnTo>
                  <a:lnTo>
                    <a:pt x="188" y="234"/>
                  </a:lnTo>
                  <a:lnTo>
                    <a:pt x="206" y="241"/>
                  </a:lnTo>
                  <a:lnTo>
                    <a:pt x="224" y="251"/>
                  </a:lnTo>
                  <a:lnTo>
                    <a:pt x="240" y="260"/>
                  </a:lnTo>
                  <a:lnTo>
                    <a:pt x="255" y="268"/>
                  </a:lnTo>
                  <a:lnTo>
                    <a:pt x="267" y="275"/>
                  </a:lnTo>
                  <a:lnTo>
                    <a:pt x="284" y="284"/>
                  </a:lnTo>
                  <a:lnTo>
                    <a:pt x="299" y="294"/>
                  </a:lnTo>
                  <a:lnTo>
                    <a:pt x="316" y="304"/>
                  </a:lnTo>
                  <a:lnTo>
                    <a:pt x="332" y="314"/>
                  </a:lnTo>
                  <a:lnTo>
                    <a:pt x="343" y="320"/>
                  </a:lnTo>
                  <a:lnTo>
                    <a:pt x="357" y="329"/>
                  </a:lnTo>
                  <a:lnTo>
                    <a:pt x="374" y="341"/>
                  </a:lnTo>
                  <a:lnTo>
                    <a:pt x="391" y="354"/>
                  </a:lnTo>
                  <a:lnTo>
                    <a:pt x="413" y="370"/>
                  </a:lnTo>
                  <a:lnTo>
                    <a:pt x="432" y="385"/>
                  </a:lnTo>
                  <a:lnTo>
                    <a:pt x="452" y="401"/>
                  </a:lnTo>
                  <a:lnTo>
                    <a:pt x="472" y="418"/>
                  </a:lnTo>
                  <a:lnTo>
                    <a:pt x="491" y="437"/>
                  </a:lnTo>
                  <a:lnTo>
                    <a:pt x="506" y="453"/>
                  </a:lnTo>
                  <a:lnTo>
                    <a:pt x="522" y="470"/>
                  </a:lnTo>
                  <a:lnTo>
                    <a:pt x="539" y="488"/>
                  </a:lnTo>
                  <a:lnTo>
                    <a:pt x="557" y="509"/>
                  </a:lnTo>
                  <a:lnTo>
                    <a:pt x="575" y="531"/>
                  </a:lnTo>
                  <a:lnTo>
                    <a:pt x="590" y="550"/>
                  </a:lnTo>
                  <a:lnTo>
                    <a:pt x="607" y="573"/>
                  </a:lnTo>
                  <a:lnTo>
                    <a:pt x="623" y="597"/>
                  </a:lnTo>
                  <a:lnTo>
                    <a:pt x="636" y="620"/>
                  </a:lnTo>
                  <a:lnTo>
                    <a:pt x="649" y="642"/>
                  </a:lnTo>
                  <a:lnTo>
                    <a:pt x="661" y="663"/>
                  </a:lnTo>
                  <a:lnTo>
                    <a:pt x="671" y="683"/>
                  </a:lnTo>
                  <a:lnTo>
                    <a:pt x="682" y="706"/>
                  </a:lnTo>
                  <a:lnTo>
                    <a:pt x="691" y="728"/>
                  </a:lnTo>
                  <a:lnTo>
                    <a:pt x="700" y="749"/>
                  </a:lnTo>
                  <a:lnTo>
                    <a:pt x="709" y="774"/>
                  </a:lnTo>
                  <a:lnTo>
                    <a:pt x="717" y="794"/>
                  </a:lnTo>
                  <a:lnTo>
                    <a:pt x="725" y="820"/>
                  </a:lnTo>
                  <a:lnTo>
                    <a:pt x="733" y="845"/>
                  </a:lnTo>
                  <a:lnTo>
                    <a:pt x="739" y="870"/>
                  </a:lnTo>
                  <a:lnTo>
                    <a:pt x="744" y="896"/>
                  </a:lnTo>
                  <a:lnTo>
                    <a:pt x="749" y="924"/>
                  </a:lnTo>
                  <a:lnTo>
                    <a:pt x="752" y="948"/>
                  </a:lnTo>
                  <a:lnTo>
                    <a:pt x="754" y="973"/>
                  </a:lnTo>
                  <a:lnTo>
                    <a:pt x="756" y="1002"/>
                  </a:lnTo>
                  <a:lnTo>
                    <a:pt x="756" y="1026"/>
                  </a:lnTo>
                  <a:lnTo>
                    <a:pt x="756" y="1056"/>
                  </a:lnTo>
                  <a:lnTo>
                    <a:pt x="682" y="1056"/>
                  </a:lnTo>
                  <a:lnTo>
                    <a:pt x="852" y="1262"/>
                  </a:lnTo>
                  <a:lnTo>
                    <a:pt x="1037" y="1056"/>
                  </a:lnTo>
                  <a:lnTo>
                    <a:pt x="966" y="1056"/>
                  </a:lnTo>
                  <a:lnTo>
                    <a:pt x="966" y="1023"/>
                  </a:lnTo>
                  <a:lnTo>
                    <a:pt x="965" y="994"/>
                  </a:lnTo>
                  <a:lnTo>
                    <a:pt x="963" y="963"/>
                  </a:lnTo>
                  <a:lnTo>
                    <a:pt x="960" y="936"/>
                  </a:lnTo>
                  <a:lnTo>
                    <a:pt x="957" y="909"/>
                  </a:lnTo>
                  <a:lnTo>
                    <a:pt x="954" y="884"/>
                  </a:lnTo>
                  <a:lnTo>
                    <a:pt x="948" y="857"/>
                  </a:lnTo>
                  <a:lnTo>
                    <a:pt x="943" y="833"/>
                  </a:lnTo>
                  <a:lnTo>
                    <a:pt x="938" y="810"/>
                  </a:lnTo>
                  <a:lnTo>
                    <a:pt x="932" y="785"/>
                  </a:lnTo>
                  <a:lnTo>
                    <a:pt x="923" y="753"/>
                  </a:lnTo>
                  <a:lnTo>
                    <a:pt x="915" y="729"/>
                  </a:lnTo>
                  <a:lnTo>
                    <a:pt x="906" y="705"/>
                  </a:lnTo>
                  <a:lnTo>
                    <a:pt x="897" y="682"/>
                  </a:lnTo>
                  <a:lnTo>
                    <a:pt x="886" y="654"/>
                  </a:lnTo>
                  <a:lnTo>
                    <a:pt x="874" y="629"/>
                  </a:lnTo>
                  <a:lnTo>
                    <a:pt x="862" y="606"/>
                  </a:lnTo>
                  <a:lnTo>
                    <a:pt x="851" y="583"/>
                  </a:lnTo>
                  <a:lnTo>
                    <a:pt x="835" y="557"/>
                  </a:lnTo>
                  <a:lnTo>
                    <a:pt x="821" y="533"/>
                  </a:lnTo>
                  <a:lnTo>
                    <a:pt x="808" y="510"/>
                  </a:lnTo>
                  <a:lnTo>
                    <a:pt x="793" y="488"/>
                  </a:lnTo>
                  <a:lnTo>
                    <a:pt x="779" y="468"/>
                  </a:lnTo>
                  <a:lnTo>
                    <a:pt x="763" y="446"/>
                  </a:lnTo>
                  <a:lnTo>
                    <a:pt x="748" y="427"/>
                  </a:lnTo>
                  <a:lnTo>
                    <a:pt x="730" y="404"/>
                  </a:lnTo>
                  <a:lnTo>
                    <a:pt x="712" y="382"/>
                  </a:lnTo>
                  <a:lnTo>
                    <a:pt x="693" y="362"/>
                  </a:lnTo>
                  <a:lnTo>
                    <a:pt x="673" y="342"/>
                  </a:lnTo>
                  <a:lnTo>
                    <a:pt x="655" y="324"/>
                  </a:lnTo>
                  <a:lnTo>
                    <a:pt x="637" y="306"/>
                  </a:lnTo>
                  <a:lnTo>
                    <a:pt x="621" y="291"/>
                  </a:lnTo>
                  <a:lnTo>
                    <a:pt x="599" y="271"/>
                  </a:lnTo>
                  <a:lnTo>
                    <a:pt x="576" y="254"/>
                  </a:lnTo>
                  <a:lnTo>
                    <a:pt x="558" y="238"/>
                  </a:lnTo>
                  <a:lnTo>
                    <a:pt x="536" y="222"/>
                  </a:lnTo>
                  <a:lnTo>
                    <a:pt x="514" y="206"/>
                  </a:lnTo>
                  <a:lnTo>
                    <a:pt x="491" y="190"/>
                  </a:lnTo>
                  <a:lnTo>
                    <a:pt x="468" y="175"/>
                  </a:lnTo>
                  <a:lnTo>
                    <a:pt x="446" y="160"/>
                  </a:lnTo>
                  <a:lnTo>
                    <a:pt x="422" y="144"/>
                  </a:lnTo>
                  <a:lnTo>
                    <a:pt x="401" y="132"/>
                  </a:lnTo>
                  <a:lnTo>
                    <a:pt x="380" y="120"/>
                  </a:lnTo>
                  <a:lnTo>
                    <a:pt x="365" y="112"/>
                  </a:lnTo>
                  <a:lnTo>
                    <a:pt x="352" y="104"/>
                  </a:lnTo>
                  <a:lnTo>
                    <a:pt x="341" y="97"/>
                  </a:lnTo>
                  <a:lnTo>
                    <a:pt x="329" y="93"/>
                  </a:lnTo>
                  <a:lnTo>
                    <a:pt x="316" y="87"/>
                  </a:lnTo>
                  <a:lnTo>
                    <a:pt x="301" y="81"/>
                  </a:lnTo>
                  <a:lnTo>
                    <a:pt x="285" y="74"/>
                  </a:lnTo>
                  <a:lnTo>
                    <a:pt x="271" y="67"/>
                  </a:lnTo>
                  <a:lnTo>
                    <a:pt x="260" y="62"/>
                  </a:lnTo>
                  <a:lnTo>
                    <a:pt x="246" y="55"/>
                  </a:lnTo>
                  <a:lnTo>
                    <a:pt x="230" y="49"/>
                  </a:lnTo>
                  <a:lnTo>
                    <a:pt x="215" y="43"/>
                  </a:lnTo>
                  <a:lnTo>
                    <a:pt x="198" y="36"/>
                  </a:lnTo>
                  <a:lnTo>
                    <a:pt x="184" y="31"/>
                  </a:lnTo>
                  <a:lnTo>
                    <a:pt x="171" y="26"/>
                  </a:lnTo>
                  <a:lnTo>
                    <a:pt x="156" y="21"/>
                  </a:lnTo>
                  <a:lnTo>
                    <a:pt x="140" y="16"/>
                  </a:lnTo>
                  <a:lnTo>
                    <a:pt x="125" y="12"/>
                  </a:lnTo>
                  <a:lnTo>
                    <a:pt x="113" y="8"/>
                  </a:lnTo>
                  <a:lnTo>
                    <a:pt x="99" y="4"/>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rtlCol="0"/>
            <a:lstStyle/>
            <a:p>
              <a:pPr rtl="0"/>
              <a:endParaRPr lang="en-US" sz="2000">
                <a:latin typeface="+mn-lt"/>
              </a:endParaRPr>
            </a:p>
          </p:txBody>
        </p:sp>
        <p:sp>
          <p:nvSpPr>
            <p:cNvPr id="22" name="Freeform 7">
              <a:extLst>
                <a:ext uri="{FF2B5EF4-FFF2-40B4-BE49-F238E27FC236}">
                  <a16:creationId xmlns:a16="http://schemas.microsoft.com/office/drawing/2014/main" id="{540FF2E4-AC2D-E142-BC5A-DCD3C1DB7BCF}"/>
                </a:ext>
              </a:extLst>
            </p:cNvPr>
            <p:cNvSpPr>
              <a:spLocks/>
            </p:cNvSpPr>
            <p:nvPr/>
          </p:nvSpPr>
          <p:spPr bwMode="auto">
            <a:xfrm>
              <a:off x="1671" y="1412"/>
              <a:ext cx="1477" cy="864"/>
            </a:xfrm>
            <a:custGeom>
              <a:avLst/>
              <a:gdLst>
                <a:gd name="T0" fmla="*/ 201 w 1477"/>
                <a:gd name="T1" fmla="*/ 864 h 864"/>
                <a:gd name="T2" fmla="*/ 212 w 1477"/>
                <a:gd name="T3" fmla="*/ 835 h 864"/>
                <a:gd name="T4" fmla="*/ 228 w 1477"/>
                <a:gd name="T5" fmla="*/ 800 h 864"/>
                <a:gd name="T6" fmla="*/ 243 w 1477"/>
                <a:gd name="T7" fmla="*/ 771 h 864"/>
                <a:gd name="T8" fmla="*/ 260 w 1477"/>
                <a:gd name="T9" fmla="*/ 739 h 864"/>
                <a:gd name="T10" fmla="*/ 279 w 1477"/>
                <a:gd name="T11" fmla="*/ 707 h 864"/>
                <a:gd name="T12" fmla="*/ 301 w 1477"/>
                <a:gd name="T13" fmla="*/ 678 h 864"/>
                <a:gd name="T14" fmla="*/ 319 w 1477"/>
                <a:gd name="T15" fmla="*/ 654 h 864"/>
                <a:gd name="T16" fmla="*/ 341 w 1477"/>
                <a:gd name="T17" fmla="*/ 627 h 864"/>
                <a:gd name="T18" fmla="*/ 364 w 1477"/>
                <a:gd name="T19" fmla="*/ 600 h 864"/>
                <a:gd name="T20" fmla="*/ 382 w 1477"/>
                <a:gd name="T21" fmla="*/ 578 h 864"/>
                <a:gd name="T22" fmla="*/ 412 w 1477"/>
                <a:gd name="T23" fmla="*/ 550 h 864"/>
                <a:gd name="T24" fmla="*/ 448 w 1477"/>
                <a:gd name="T25" fmla="*/ 515 h 864"/>
                <a:gd name="T26" fmla="*/ 486 w 1477"/>
                <a:gd name="T27" fmla="*/ 481 h 864"/>
                <a:gd name="T28" fmla="*/ 527 w 1477"/>
                <a:gd name="T29" fmla="*/ 451 h 864"/>
                <a:gd name="T30" fmla="*/ 568 w 1477"/>
                <a:gd name="T31" fmla="*/ 424 h 864"/>
                <a:gd name="T32" fmla="*/ 618 w 1477"/>
                <a:gd name="T33" fmla="*/ 393 h 864"/>
                <a:gd name="T34" fmla="*/ 669 w 1477"/>
                <a:gd name="T35" fmla="*/ 366 h 864"/>
                <a:gd name="T36" fmla="*/ 724 w 1477"/>
                <a:gd name="T37" fmla="*/ 340 h 864"/>
                <a:gd name="T38" fmla="*/ 774 w 1477"/>
                <a:gd name="T39" fmla="*/ 320 h 864"/>
                <a:gd name="T40" fmla="*/ 824 w 1477"/>
                <a:gd name="T41" fmla="*/ 301 h 864"/>
                <a:gd name="T42" fmla="*/ 876 w 1477"/>
                <a:gd name="T43" fmla="*/ 286 h 864"/>
                <a:gd name="T44" fmla="*/ 928 w 1477"/>
                <a:gd name="T45" fmla="*/ 272 h 864"/>
                <a:gd name="T46" fmla="*/ 987 w 1477"/>
                <a:gd name="T47" fmla="*/ 258 h 864"/>
                <a:gd name="T48" fmla="*/ 1048 w 1477"/>
                <a:gd name="T49" fmla="*/ 249 h 864"/>
                <a:gd name="T50" fmla="*/ 1108 w 1477"/>
                <a:gd name="T51" fmla="*/ 242 h 864"/>
                <a:gd name="T52" fmla="*/ 1172 w 1477"/>
                <a:gd name="T53" fmla="*/ 239 h 864"/>
                <a:gd name="T54" fmla="*/ 1235 w 1477"/>
                <a:gd name="T55" fmla="*/ 239 h 864"/>
                <a:gd name="T56" fmla="*/ 1477 w 1477"/>
                <a:gd name="T57" fmla="*/ 157 h 864"/>
                <a:gd name="T58" fmla="*/ 1235 w 1477"/>
                <a:gd name="T59" fmla="*/ 59 h 864"/>
                <a:gd name="T60" fmla="*/ 1162 w 1477"/>
                <a:gd name="T61" fmla="*/ 60 h 864"/>
                <a:gd name="T62" fmla="*/ 1094 w 1477"/>
                <a:gd name="T63" fmla="*/ 65 h 864"/>
                <a:gd name="T64" fmla="*/ 1034 w 1477"/>
                <a:gd name="T65" fmla="*/ 70 h 864"/>
                <a:gd name="T66" fmla="*/ 973 w 1477"/>
                <a:gd name="T67" fmla="*/ 79 h 864"/>
                <a:gd name="T68" fmla="*/ 917 w 1477"/>
                <a:gd name="T69" fmla="*/ 89 h 864"/>
                <a:gd name="T70" fmla="*/ 851 w 1477"/>
                <a:gd name="T71" fmla="*/ 103 h 864"/>
                <a:gd name="T72" fmla="*/ 796 w 1477"/>
                <a:gd name="T73" fmla="*/ 118 h 864"/>
                <a:gd name="T74" fmla="*/ 734 w 1477"/>
                <a:gd name="T75" fmla="*/ 138 h 864"/>
                <a:gd name="T76" fmla="*/ 680 w 1477"/>
                <a:gd name="T77" fmla="*/ 158 h 864"/>
                <a:gd name="T78" fmla="*/ 621 w 1477"/>
                <a:gd name="T79" fmla="*/ 183 h 864"/>
                <a:gd name="T80" fmla="*/ 568 w 1477"/>
                <a:gd name="T81" fmla="*/ 207 h 864"/>
                <a:gd name="T82" fmla="*/ 520 w 1477"/>
                <a:gd name="T83" fmla="*/ 232 h 864"/>
                <a:gd name="T84" fmla="*/ 469 w 1477"/>
                <a:gd name="T85" fmla="*/ 261 h 864"/>
                <a:gd name="T86" fmla="*/ 421 w 1477"/>
                <a:gd name="T87" fmla="*/ 292 h 864"/>
                <a:gd name="T88" fmla="*/ 376 w 1477"/>
                <a:gd name="T89" fmla="*/ 324 h 864"/>
                <a:gd name="T90" fmla="*/ 337 w 1477"/>
                <a:gd name="T91" fmla="*/ 354 h 864"/>
                <a:gd name="T92" fmla="*/ 293 w 1477"/>
                <a:gd name="T93" fmla="*/ 392 h 864"/>
                <a:gd name="T94" fmla="*/ 256 w 1477"/>
                <a:gd name="T95" fmla="*/ 426 h 864"/>
                <a:gd name="T96" fmla="*/ 219 w 1477"/>
                <a:gd name="T97" fmla="*/ 464 h 864"/>
                <a:gd name="T98" fmla="*/ 184 w 1477"/>
                <a:gd name="T99" fmla="*/ 503 h 864"/>
                <a:gd name="T100" fmla="*/ 151 w 1477"/>
                <a:gd name="T101" fmla="*/ 541 h 864"/>
                <a:gd name="T102" fmla="*/ 128 w 1477"/>
                <a:gd name="T103" fmla="*/ 570 h 864"/>
                <a:gd name="T104" fmla="*/ 110 w 1477"/>
                <a:gd name="T105" fmla="*/ 592 h 864"/>
                <a:gd name="T106" fmla="*/ 97 w 1477"/>
                <a:gd name="T107" fmla="*/ 613 h 864"/>
                <a:gd name="T108" fmla="*/ 83 w 1477"/>
                <a:gd name="T109" fmla="*/ 639 h 864"/>
                <a:gd name="T110" fmla="*/ 68 w 1477"/>
                <a:gd name="T111" fmla="*/ 660 h 864"/>
                <a:gd name="T112" fmla="*/ 53 w 1477"/>
                <a:gd name="T113" fmla="*/ 686 h 864"/>
                <a:gd name="T114" fmla="*/ 38 w 1477"/>
                <a:gd name="T115" fmla="*/ 714 h 864"/>
                <a:gd name="T116" fmla="*/ 26 w 1477"/>
                <a:gd name="T117" fmla="*/ 737 h 864"/>
                <a:gd name="T118" fmla="*/ 14 w 1477"/>
                <a:gd name="T119" fmla="*/ 763 h 864"/>
                <a:gd name="T120" fmla="*/ 6 w 1477"/>
                <a:gd name="T121" fmla="*/ 786 h 86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477" h="864">
                  <a:moveTo>
                    <a:pt x="0" y="798"/>
                  </a:moveTo>
                  <a:lnTo>
                    <a:pt x="201" y="864"/>
                  </a:lnTo>
                  <a:lnTo>
                    <a:pt x="206" y="850"/>
                  </a:lnTo>
                  <a:lnTo>
                    <a:pt x="212" y="835"/>
                  </a:lnTo>
                  <a:lnTo>
                    <a:pt x="220" y="817"/>
                  </a:lnTo>
                  <a:lnTo>
                    <a:pt x="228" y="800"/>
                  </a:lnTo>
                  <a:lnTo>
                    <a:pt x="236" y="784"/>
                  </a:lnTo>
                  <a:lnTo>
                    <a:pt x="243" y="771"/>
                  </a:lnTo>
                  <a:lnTo>
                    <a:pt x="252" y="753"/>
                  </a:lnTo>
                  <a:lnTo>
                    <a:pt x="260" y="739"/>
                  </a:lnTo>
                  <a:lnTo>
                    <a:pt x="270" y="723"/>
                  </a:lnTo>
                  <a:lnTo>
                    <a:pt x="279" y="707"/>
                  </a:lnTo>
                  <a:lnTo>
                    <a:pt x="291" y="692"/>
                  </a:lnTo>
                  <a:lnTo>
                    <a:pt x="301" y="678"/>
                  </a:lnTo>
                  <a:lnTo>
                    <a:pt x="310" y="666"/>
                  </a:lnTo>
                  <a:lnTo>
                    <a:pt x="319" y="654"/>
                  </a:lnTo>
                  <a:lnTo>
                    <a:pt x="329" y="640"/>
                  </a:lnTo>
                  <a:lnTo>
                    <a:pt x="341" y="627"/>
                  </a:lnTo>
                  <a:lnTo>
                    <a:pt x="352" y="613"/>
                  </a:lnTo>
                  <a:lnTo>
                    <a:pt x="364" y="600"/>
                  </a:lnTo>
                  <a:lnTo>
                    <a:pt x="372" y="590"/>
                  </a:lnTo>
                  <a:lnTo>
                    <a:pt x="382" y="578"/>
                  </a:lnTo>
                  <a:lnTo>
                    <a:pt x="396" y="564"/>
                  </a:lnTo>
                  <a:lnTo>
                    <a:pt x="412" y="550"/>
                  </a:lnTo>
                  <a:lnTo>
                    <a:pt x="430" y="531"/>
                  </a:lnTo>
                  <a:lnTo>
                    <a:pt x="448" y="515"/>
                  </a:lnTo>
                  <a:lnTo>
                    <a:pt x="467" y="497"/>
                  </a:lnTo>
                  <a:lnTo>
                    <a:pt x="486" y="481"/>
                  </a:lnTo>
                  <a:lnTo>
                    <a:pt x="509" y="464"/>
                  </a:lnTo>
                  <a:lnTo>
                    <a:pt x="527" y="451"/>
                  </a:lnTo>
                  <a:lnTo>
                    <a:pt x="547" y="438"/>
                  </a:lnTo>
                  <a:lnTo>
                    <a:pt x="568" y="424"/>
                  </a:lnTo>
                  <a:lnTo>
                    <a:pt x="593" y="408"/>
                  </a:lnTo>
                  <a:lnTo>
                    <a:pt x="618" y="393"/>
                  </a:lnTo>
                  <a:lnTo>
                    <a:pt x="642" y="380"/>
                  </a:lnTo>
                  <a:lnTo>
                    <a:pt x="669" y="366"/>
                  </a:lnTo>
                  <a:lnTo>
                    <a:pt x="697" y="351"/>
                  </a:lnTo>
                  <a:lnTo>
                    <a:pt x="724" y="340"/>
                  </a:lnTo>
                  <a:lnTo>
                    <a:pt x="750" y="330"/>
                  </a:lnTo>
                  <a:lnTo>
                    <a:pt x="774" y="320"/>
                  </a:lnTo>
                  <a:lnTo>
                    <a:pt x="797" y="311"/>
                  </a:lnTo>
                  <a:lnTo>
                    <a:pt x="824" y="301"/>
                  </a:lnTo>
                  <a:lnTo>
                    <a:pt x="850" y="293"/>
                  </a:lnTo>
                  <a:lnTo>
                    <a:pt x="876" y="286"/>
                  </a:lnTo>
                  <a:lnTo>
                    <a:pt x="904" y="278"/>
                  </a:lnTo>
                  <a:lnTo>
                    <a:pt x="928" y="272"/>
                  </a:lnTo>
                  <a:lnTo>
                    <a:pt x="958" y="265"/>
                  </a:lnTo>
                  <a:lnTo>
                    <a:pt x="987" y="258"/>
                  </a:lnTo>
                  <a:lnTo>
                    <a:pt x="1017" y="253"/>
                  </a:lnTo>
                  <a:lnTo>
                    <a:pt x="1048" y="249"/>
                  </a:lnTo>
                  <a:lnTo>
                    <a:pt x="1080" y="244"/>
                  </a:lnTo>
                  <a:lnTo>
                    <a:pt x="1108" y="242"/>
                  </a:lnTo>
                  <a:lnTo>
                    <a:pt x="1138" y="240"/>
                  </a:lnTo>
                  <a:lnTo>
                    <a:pt x="1172" y="239"/>
                  </a:lnTo>
                  <a:lnTo>
                    <a:pt x="1201" y="239"/>
                  </a:lnTo>
                  <a:lnTo>
                    <a:pt x="1235" y="239"/>
                  </a:lnTo>
                  <a:lnTo>
                    <a:pt x="1235" y="301"/>
                  </a:lnTo>
                  <a:lnTo>
                    <a:pt x="1477" y="157"/>
                  </a:lnTo>
                  <a:lnTo>
                    <a:pt x="1235" y="0"/>
                  </a:lnTo>
                  <a:lnTo>
                    <a:pt x="1235" y="59"/>
                  </a:lnTo>
                  <a:lnTo>
                    <a:pt x="1197" y="59"/>
                  </a:lnTo>
                  <a:lnTo>
                    <a:pt x="1162" y="60"/>
                  </a:lnTo>
                  <a:lnTo>
                    <a:pt x="1126" y="62"/>
                  </a:lnTo>
                  <a:lnTo>
                    <a:pt x="1094" y="65"/>
                  </a:lnTo>
                  <a:lnTo>
                    <a:pt x="1063" y="67"/>
                  </a:lnTo>
                  <a:lnTo>
                    <a:pt x="1034" y="70"/>
                  </a:lnTo>
                  <a:lnTo>
                    <a:pt x="1001" y="74"/>
                  </a:lnTo>
                  <a:lnTo>
                    <a:pt x="973" y="79"/>
                  </a:lnTo>
                  <a:lnTo>
                    <a:pt x="946" y="83"/>
                  </a:lnTo>
                  <a:lnTo>
                    <a:pt x="917" y="89"/>
                  </a:lnTo>
                  <a:lnTo>
                    <a:pt x="879" y="96"/>
                  </a:lnTo>
                  <a:lnTo>
                    <a:pt x="851" y="103"/>
                  </a:lnTo>
                  <a:lnTo>
                    <a:pt x="823" y="111"/>
                  </a:lnTo>
                  <a:lnTo>
                    <a:pt x="796" y="118"/>
                  </a:lnTo>
                  <a:lnTo>
                    <a:pt x="764" y="128"/>
                  </a:lnTo>
                  <a:lnTo>
                    <a:pt x="734" y="138"/>
                  </a:lnTo>
                  <a:lnTo>
                    <a:pt x="707" y="148"/>
                  </a:lnTo>
                  <a:lnTo>
                    <a:pt x="680" y="158"/>
                  </a:lnTo>
                  <a:lnTo>
                    <a:pt x="649" y="171"/>
                  </a:lnTo>
                  <a:lnTo>
                    <a:pt x="621" y="183"/>
                  </a:lnTo>
                  <a:lnTo>
                    <a:pt x="594" y="194"/>
                  </a:lnTo>
                  <a:lnTo>
                    <a:pt x="568" y="207"/>
                  </a:lnTo>
                  <a:lnTo>
                    <a:pt x="544" y="218"/>
                  </a:lnTo>
                  <a:lnTo>
                    <a:pt x="520" y="232"/>
                  </a:lnTo>
                  <a:lnTo>
                    <a:pt x="496" y="245"/>
                  </a:lnTo>
                  <a:lnTo>
                    <a:pt x="469" y="261"/>
                  </a:lnTo>
                  <a:lnTo>
                    <a:pt x="444" y="276"/>
                  </a:lnTo>
                  <a:lnTo>
                    <a:pt x="421" y="292"/>
                  </a:lnTo>
                  <a:lnTo>
                    <a:pt x="397" y="309"/>
                  </a:lnTo>
                  <a:lnTo>
                    <a:pt x="376" y="324"/>
                  </a:lnTo>
                  <a:lnTo>
                    <a:pt x="355" y="339"/>
                  </a:lnTo>
                  <a:lnTo>
                    <a:pt x="337" y="354"/>
                  </a:lnTo>
                  <a:lnTo>
                    <a:pt x="314" y="372"/>
                  </a:lnTo>
                  <a:lnTo>
                    <a:pt x="293" y="392"/>
                  </a:lnTo>
                  <a:lnTo>
                    <a:pt x="275" y="407"/>
                  </a:lnTo>
                  <a:lnTo>
                    <a:pt x="256" y="426"/>
                  </a:lnTo>
                  <a:lnTo>
                    <a:pt x="238" y="445"/>
                  </a:lnTo>
                  <a:lnTo>
                    <a:pt x="219" y="464"/>
                  </a:lnTo>
                  <a:lnTo>
                    <a:pt x="201" y="484"/>
                  </a:lnTo>
                  <a:lnTo>
                    <a:pt x="184" y="503"/>
                  </a:lnTo>
                  <a:lnTo>
                    <a:pt x="165" y="523"/>
                  </a:lnTo>
                  <a:lnTo>
                    <a:pt x="151" y="541"/>
                  </a:lnTo>
                  <a:lnTo>
                    <a:pt x="137" y="558"/>
                  </a:lnTo>
                  <a:lnTo>
                    <a:pt x="128" y="570"/>
                  </a:lnTo>
                  <a:lnTo>
                    <a:pt x="117" y="582"/>
                  </a:lnTo>
                  <a:lnTo>
                    <a:pt x="110" y="592"/>
                  </a:lnTo>
                  <a:lnTo>
                    <a:pt x="104" y="602"/>
                  </a:lnTo>
                  <a:lnTo>
                    <a:pt x="97" y="613"/>
                  </a:lnTo>
                  <a:lnTo>
                    <a:pt x="90" y="626"/>
                  </a:lnTo>
                  <a:lnTo>
                    <a:pt x="83" y="639"/>
                  </a:lnTo>
                  <a:lnTo>
                    <a:pt x="75" y="650"/>
                  </a:lnTo>
                  <a:lnTo>
                    <a:pt x="68" y="660"/>
                  </a:lnTo>
                  <a:lnTo>
                    <a:pt x="61" y="673"/>
                  </a:lnTo>
                  <a:lnTo>
                    <a:pt x="53" y="686"/>
                  </a:lnTo>
                  <a:lnTo>
                    <a:pt x="47" y="700"/>
                  </a:lnTo>
                  <a:lnTo>
                    <a:pt x="38" y="714"/>
                  </a:lnTo>
                  <a:lnTo>
                    <a:pt x="32" y="726"/>
                  </a:lnTo>
                  <a:lnTo>
                    <a:pt x="26" y="737"/>
                  </a:lnTo>
                  <a:lnTo>
                    <a:pt x="21" y="750"/>
                  </a:lnTo>
                  <a:lnTo>
                    <a:pt x="14" y="763"/>
                  </a:lnTo>
                  <a:lnTo>
                    <a:pt x="9" y="776"/>
                  </a:lnTo>
                  <a:lnTo>
                    <a:pt x="6" y="786"/>
                  </a:lnTo>
                  <a:lnTo>
                    <a:pt x="0" y="798"/>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rtlCol="0"/>
            <a:lstStyle/>
            <a:p>
              <a:pPr rtl="0"/>
              <a:endParaRPr lang="en-US" sz="2000">
                <a:latin typeface="+mn-lt"/>
              </a:endParaRPr>
            </a:p>
          </p:txBody>
        </p:sp>
        <p:sp>
          <p:nvSpPr>
            <p:cNvPr id="23" name="Freeform 8">
              <a:extLst>
                <a:ext uri="{FF2B5EF4-FFF2-40B4-BE49-F238E27FC236}">
                  <a16:creationId xmlns:a16="http://schemas.microsoft.com/office/drawing/2014/main" id="{86E5966A-14C4-134A-969C-1DB65EE2E8C0}"/>
                </a:ext>
              </a:extLst>
            </p:cNvPr>
            <p:cNvSpPr>
              <a:spLocks/>
            </p:cNvSpPr>
            <p:nvPr/>
          </p:nvSpPr>
          <p:spPr bwMode="auto">
            <a:xfrm>
              <a:off x="2645" y="2831"/>
              <a:ext cx="1477" cy="865"/>
            </a:xfrm>
            <a:custGeom>
              <a:avLst/>
              <a:gdLst>
                <a:gd name="T0" fmla="*/ 1277 w 1477"/>
                <a:gd name="T1" fmla="*/ 0 h 865"/>
                <a:gd name="T2" fmla="*/ 1265 w 1477"/>
                <a:gd name="T3" fmla="*/ 28 h 865"/>
                <a:gd name="T4" fmla="*/ 1250 w 1477"/>
                <a:gd name="T5" fmla="*/ 63 h 865"/>
                <a:gd name="T6" fmla="*/ 1234 w 1477"/>
                <a:gd name="T7" fmla="*/ 93 h 865"/>
                <a:gd name="T8" fmla="*/ 1217 w 1477"/>
                <a:gd name="T9" fmla="*/ 125 h 865"/>
                <a:gd name="T10" fmla="*/ 1198 w 1477"/>
                <a:gd name="T11" fmla="*/ 156 h 865"/>
                <a:gd name="T12" fmla="*/ 1176 w 1477"/>
                <a:gd name="T13" fmla="*/ 186 h 865"/>
                <a:gd name="T14" fmla="*/ 1158 w 1477"/>
                <a:gd name="T15" fmla="*/ 210 h 865"/>
                <a:gd name="T16" fmla="*/ 1137 w 1477"/>
                <a:gd name="T17" fmla="*/ 236 h 865"/>
                <a:gd name="T18" fmla="*/ 1113 w 1477"/>
                <a:gd name="T19" fmla="*/ 264 h 865"/>
                <a:gd name="T20" fmla="*/ 1095 w 1477"/>
                <a:gd name="T21" fmla="*/ 286 h 865"/>
                <a:gd name="T22" fmla="*/ 1066 w 1477"/>
                <a:gd name="T23" fmla="*/ 314 h 865"/>
                <a:gd name="T24" fmla="*/ 1030 w 1477"/>
                <a:gd name="T25" fmla="*/ 349 h 865"/>
                <a:gd name="T26" fmla="*/ 991 w 1477"/>
                <a:gd name="T27" fmla="*/ 383 h 865"/>
                <a:gd name="T28" fmla="*/ 950 w 1477"/>
                <a:gd name="T29" fmla="*/ 413 h 865"/>
                <a:gd name="T30" fmla="*/ 909 w 1477"/>
                <a:gd name="T31" fmla="*/ 440 h 865"/>
                <a:gd name="T32" fmla="*/ 859 w 1477"/>
                <a:gd name="T33" fmla="*/ 471 h 865"/>
                <a:gd name="T34" fmla="*/ 809 w 1477"/>
                <a:gd name="T35" fmla="*/ 498 h 865"/>
                <a:gd name="T36" fmla="*/ 754 w 1477"/>
                <a:gd name="T37" fmla="*/ 523 h 865"/>
                <a:gd name="T38" fmla="*/ 703 w 1477"/>
                <a:gd name="T39" fmla="*/ 544 h 865"/>
                <a:gd name="T40" fmla="*/ 653 w 1477"/>
                <a:gd name="T41" fmla="*/ 563 h 865"/>
                <a:gd name="T42" fmla="*/ 602 w 1477"/>
                <a:gd name="T43" fmla="*/ 578 h 865"/>
                <a:gd name="T44" fmla="*/ 549 w 1477"/>
                <a:gd name="T45" fmla="*/ 592 h 865"/>
                <a:gd name="T46" fmla="*/ 490 w 1477"/>
                <a:gd name="T47" fmla="*/ 605 h 865"/>
                <a:gd name="T48" fmla="*/ 430 w 1477"/>
                <a:gd name="T49" fmla="*/ 615 h 865"/>
                <a:gd name="T50" fmla="*/ 369 w 1477"/>
                <a:gd name="T51" fmla="*/ 622 h 865"/>
                <a:gd name="T52" fmla="*/ 305 w 1477"/>
                <a:gd name="T53" fmla="*/ 625 h 865"/>
                <a:gd name="T54" fmla="*/ 242 w 1477"/>
                <a:gd name="T55" fmla="*/ 625 h 865"/>
                <a:gd name="T56" fmla="*/ 0 w 1477"/>
                <a:gd name="T57" fmla="*/ 707 h 865"/>
                <a:gd name="T58" fmla="*/ 242 w 1477"/>
                <a:gd name="T59" fmla="*/ 805 h 865"/>
                <a:gd name="T60" fmla="*/ 315 w 1477"/>
                <a:gd name="T61" fmla="*/ 804 h 865"/>
                <a:gd name="T62" fmla="*/ 383 w 1477"/>
                <a:gd name="T63" fmla="*/ 799 h 865"/>
                <a:gd name="T64" fmla="*/ 444 w 1477"/>
                <a:gd name="T65" fmla="*/ 794 h 865"/>
                <a:gd name="T66" fmla="*/ 504 w 1477"/>
                <a:gd name="T67" fmla="*/ 785 h 865"/>
                <a:gd name="T68" fmla="*/ 561 w 1477"/>
                <a:gd name="T69" fmla="*/ 775 h 865"/>
                <a:gd name="T70" fmla="*/ 626 w 1477"/>
                <a:gd name="T71" fmla="*/ 761 h 865"/>
                <a:gd name="T72" fmla="*/ 682 w 1477"/>
                <a:gd name="T73" fmla="*/ 745 h 865"/>
                <a:gd name="T74" fmla="*/ 743 w 1477"/>
                <a:gd name="T75" fmla="*/ 726 h 865"/>
                <a:gd name="T76" fmla="*/ 797 w 1477"/>
                <a:gd name="T77" fmla="*/ 706 h 865"/>
                <a:gd name="T78" fmla="*/ 856 w 1477"/>
                <a:gd name="T79" fmla="*/ 681 h 865"/>
                <a:gd name="T80" fmla="*/ 909 w 1477"/>
                <a:gd name="T81" fmla="*/ 657 h 865"/>
                <a:gd name="T82" fmla="*/ 958 w 1477"/>
                <a:gd name="T83" fmla="*/ 632 h 865"/>
                <a:gd name="T84" fmla="*/ 1008 w 1477"/>
                <a:gd name="T85" fmla="*/ 603 h 865"/>
                <a:gd name="T86" fmla="*/ 1057 w 1477"/>
                <a:gd name="T87" fmla="*/ 571 h 865"/>
                <a:gd name="T88" fmla="*/ 1102 w 1477"/>
                <a:gd name="T89" fmla="*/ 540 h 865"/>
                <a:gd name="T90" fmla="*/ 1140 w 1477"/>
                <a:gd name="T91" fmla="*/ 510 h 865"/>
                <a:gd name="T92" fmla="*/ 1184 w 1477"/>
                <a:gd name="T93" fmla="*/ 472 h 865"/>
                <a:gd name="T94" fmla="*/ 1221 w 1477"/>
                <a:gd name="T95" fmla="*/ 438 h 865"/>
                <a:gd name="T96" fmla="*/ 1259 w 1477"/>
                <a:gd name="T97" fmla="*/ 400 h 865"/>
                <a:gd name="T98" fmla="*/ 1293 w 1477"/>
                <a:gd name="T99" fmla="*/ 361 h 865"/>
                <a:gd name="T100" fmla="*/ 1327 w 1477"/>
                <a:gd name="T101" fmla="*/ 323 h 865"/>
                <a:gd name="T102" fmla="*/ 1350 w 1477"/>
                <a:gd name="T103" fmla="*/ 293 h 865"/>
                <a:gd name="T104" fmla="*/ 1368 w 1477"/>
                <a:gd name="T105" fmla="*/ 271 h 865"/>
                <a:gd name="T106" fmla="*/ 1381 w 1477"/>
                <a:gd name="T107" fmla="*/ 251 h 865"/>
                <a:gd name="T108" fmla="*/ 1395 w 1477"/>
                <a:gd name="T109" fmla="*/ 224 h 865"/>
                <a:gd name="T110" fmla="*/ 1409 w 1477"/>
                <a:gd name="T111" fmla="*/ 204 h 865"/>
                <a:gd name="T112" fmla="*/ 1424 w 1477"/>
                <a:gd name="T113" fmla="*/ 177 h 865"/>
                <a:gd name="T114" fmla="*/ 1440 w 1477"/>
                <a:gd name="T115" fmla="*/ 150 h 865"/>
                <a:gd name="T116" fmla="*/ 1451 w 1477"/>
                <a:gd name="T117" fmla="*/ 127 h 865"/>
                <a:gd name="T118" fmla="*/ 1463 w 1477"/>
                <a:gd name="T119" fmla="*/ 101 h 865"/>
                <a:gd name="T120" fmla="*/ 1472 w 1477"/>
                <a:gd name="T121" fmla="*/ 78 h 86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477" h="865">
                  <a:moveTo>
                    <a:pt x="1477" y="66"/>
                  </a:moveTo>
                  <a:lnTo>
                    <a:pt x="1277" y="0"/>
                  </a:lnTo>
                  <a:lnTo>
                    <a:pt x="1271" y="14"/>
                  </a:lnTo>
                  <a:lnTo>
                    <a:pt x="1265" y="28"/>
                  </a:lnTo>
                  <a:lnTo>
                    <a:pt x="1257" y="47"/>
                  </a:lnTo>
                  <a:lnTo>
                    <a:pt x="1250" y="63"/>
                  </a:lnTo>
                  <a:lnTo>
                    <a:pt x="1242" y="80"/>
                  </a:lnTo>
                  <a:lnTo>
                    <a:pt x="1234" y="93"/>
                  </a:lnTo>
                  <a:lnTo>
                    <a:pt x="1225" y="110"/>
                  </a:lnTo>
                  <a:lnTo>
                    <a:pt x="1217" y="125"/>
                  </a:lnTo>
                  <a:lnTo>
                    <a:pt x="1207" y="141"/>
                  </a:lnTo>
                  <a:lnTo>
                    <a:pt x="1198" y="156"/>
                  </a:lnTo>
                  <a:lnTo>
                    <a:pt x="1187" y="172"/>
                  </a:lnTo>
                  <a:lnTo>
                    <a:pt x="1176" y="186"/>
                  </a:lnTo>
                  <a:lnTo>
                    <a:pt x="1167" y="198"/>
                  </a:lnTo>
                  <a:lnTo>
                    <a:pt x="1158" y="210"/>
                  </a:lnTo>
                  <a:lnTo>
                    <a:pt x="1148" y="223"/>
                  </a:lnTo>
                  <a:lnTo>
                    <a:pt x="1137" y="236"/>
                  </a:lnTo>
                  <a:lnTo>
                    <a:pt x="1125" y="251"/>
                  </a:lnTo>
                  <a:lnTo>
                    <a:pt x="1113" y="264"/>
                  </a:lnTo>
                  <a:lnTo>
                    <a:pt x="1106" y="274"/>
                  </a:lnTo>
                  <a:lnTo>
                    <a:pt x="1095" y="286"/>
                  </a:lnTo>
                  <a:lnTo>
                    <a:pt x="1081" y="300"/>
                  </a:lnTo>
                  <a:lnTo>
                    <a:pt x="1066" y="314"/>
                  </a:lnTo>
                  <a:lnTo>
                    <a:pt x="1048" y="333"/>
                  </a:lnTo>
                  <a:lnTo>
                    <a:pt x="1030" y="349"/>
                  </a:lnTo>
                  <a:lnTo>
                    <a:pt x="1011" y="367"/>
                  </a:lnTo>
                  <a:lnTo>
                    <a:pt x="991" y="383"/>
                  </a:lnTo>
                  <a:lnTo>
                    <a:pt x="968" y="400"/>
                  </a:lnTo>
                  <a:lnTo>
                    <a:pt x="950" y="413"/>
                  </a:lnTo>
                  <a:lnTo>
                    <a:pt x="931" y="426"/>
                  </a:lnTo>
                  <a:lnTo>
                    <a:pt x="909" y="440"/>
                  </a:lnTo>
                  <a:lnTo>
                    <a:pt x="885" y="455"/>
                  </a:lnTo>
                  <a:lnTo>
                    <a:pt x="859" y="471"/>
                  </a:lnTo>
                  <a:lnTo>
                    <a:pt x="836" y="484"/>
                  </a:lnTo>
                  <a:lnTo>
                    <a:pt x="809" y="498"/>
                  </a:lnTo>
                  <a:lnTo>
                    <a:pt x="781" y="512"/>
                  </a:lnTo>
                  <a:lnTo>
                    <a:pt x="754" y="523"/>
                  </a:lnTo>
                  <a:lnTo>
                    <a:pt x="728" y="534"/>
                  </a:lnTo>
                  <a:lnTo>
                    <a:pt x="703" y="544"/>
                  </a:lnTo>
                  <a:lnTo>
                    <a:pt x="680" y="553"/>
                  </a:lnTo>
                  <a:lnTo>
                    <a:pt x="653" y="563"/>
                  </a:lnTo>
                  <a:lnTo>
                    <a:pt x="628" y="570"/>
                  </a:lnTo>
                  <a:lnTo>
                    <a:pt x="602" y="578"/>
                  </a:lnTo>
                  <a:lnTo>
                    <a:pt x="574" y="586"/>
                  </a:lnTo>
                  <a:lnTo>
                    <a:pt x="549" y="592"/>
                  </a:lnTo>
                  <a:lnTo>
                    <a:pt x="520" y="599"/>
                  </a:lnTo>
                  <a:lnTo>
                    <a:pt x="490" y="605"/>
                  </a:lnTo>
                  <a:lnTo>
                    <a:pt x="461" y="611"/>
                  </a:lnTo>
                  <a:lnTo>
                    <a:pt x="430" y="615"/>
                  </a:lnTo>
                  <a:lnTo>
                    <a:pt x="398" y="620"/>
                  </a:lnTo>
                  <a:lnTo>
                    <a:pt x="369" y="622"/>
                  </a:lnTo>
                  <a:lnTo>
                    <a:pt x="340" y="624"/>
                  </a:lnTo>
                  <a:lnTo>
                    <a:pt x="305" y="625"/>
                  </a:lnTo>
                  <a:lnTo>
                    <a:pt x="277" y="625"/>
                  </a:lnTo>
                  <a:lnTo>
                    <a:pt x="242" y="625"/>
                  </a:lnTo>
                  <a:lnTo>
                    <a:pt x="242" y="563"/>
                  </a:lnTo>
                  <a:lnTo>
                    <a:pt x="0" y="707"/>
                  </a:lnTo>
                  <a:lnTo>
                    <a:pt x="242" y="865"/>
                  </a:lnTo>
                  <a:lnTo>
                    <a:pt x="242" y="805"/>
                  </a:lnTo>
                  <a:lnTo>
                    <a:pt x="281" y="805"/>
                  </a:lnTo>
                  <a:lnTo>
                    <a:pt x="315" y="804"/>
                  </a:lnTo>
                  <a:lnTo>
                    <a:pt x="351" y="801"/>
                  </a:lnTo>
                  <a:lnTo>
                    <a:pt x="383" y="799"/>
                  </a:lnTo>
                  <a:lnTo>
                    <a:pt x="414" y="797"/>
                  </a:lnTo>
                  <a:lnTo>
                    <a:pt x="444" y="794"/>
                  </a:lnTo>
                  <a:lnTo>
                    <a:pt x="476" y="789"/>
                  </a:lnTo>
                  <a:lnTo>
                    <a:pt x="504" y="785"/>
                  </a:lnTo>
                  <a:lnTo>
                    <a:pt x="531" y="781"/>
                  </a:lnTo>
                  <a:lnTo>
                    <a:pt x="561" y="775"/>
                  </a:lnTo>
                  <a:lnTo>
                    <a:pt x="598" y="767"/>
                  </a:lnTo>
                  <a:lnTo>
                    <a:pt x="626" y="761"/>
                  </a:lnTo>
                  <a:lnTo>
                    <a:pt x="655" y="753"/>
                  </a:lnTo>
                  <a:lnTo>
                    <a:pt x="682" y="745"/>
                  </a:lnTo>
                  <a:lnTo>
                    <a:pt x="714" y="736"/>
                  </a:lnTo>
                  <a:lnTo>
                    <a:pt x="743" y="726"/>
                  </a:lnTo>
                  <a:lnTo>
                    <a:pt x="770" y="716"/>
                  </a:lnTo>
                  <a:lnTo>
                    <a:pt x="797" y="706"/>
                  </a:lnTo>
                  <a:lnTo>
                    <a:pt x="828" y="693"/>
                  </a:lnTo>
                  <a:lnTo>
                    <a:pt x="856" y="681"/>
                  </a:lnTo>
                  <a:lnTo>
                    <a:pt x="883" y="670"/>
                  </a:lnTo>
                  <a:lnTo>
                    <a:pt x="909" y="657"/>
                  </a:lnTo>
                  <a:lnTo>
                    <a:pt x="932" y="646"/>
                  </a:lnTo>
                  <a:lnTo>
                    <a:pt x="958" y="632"/>
                  </a:lnTo>
                  <a:lnTo>
                    <a:pt x="981" y="618"/>
                  </a:lnTo>
                  <a:lnTo>
                    <a:pt x="1008" y="603"/>
                  </a:lnTo>
                  <a:lnTo>
                    <a:pt x="1034" y="588"/>
                  </a:lnTo>
                  <a:lnTo>
                    <a:pt x="1057" y="571"/>
                  </a:lnTo>
                  <a:lnTo>
                    <a:pt x="1080" y="555"/>
                  </a:lnTo>
                  <a:lnTo>
                    <a:pt x="1102" y="540"/>
                  </a:lnTo>
                  <a:lnTo>
                    <a:pt x="1122" y="524"/>
                  </a:lnTo>
                  <a:lnTo>
                    <a:pt x="1140" y="510"/>
                  </a:lnTo>
                  <a:lnTo>
                    <a:pt x="1163" y="491"/>
                  </a:lnTo>
                  <a:lnTo>
                    <a:pt x="1184" y="472"/>
                  </a:lnTo>
                  <a:lnTo>
                    <a:pt x="1202" y="456"/>
                  </a:lnTo>
                  <a:lnTo>
                    <a:pt x="1221" y="438"/>
                  </a:lnTo>
                  <a:lnTo>
                    <a:pt x="1239" y="419"/>
                  </a:lnTo>
                  <a:lnTo>
                    <a:pt x="1259" y="400"/>
                  </a:lnTo>
                  <a:lnTo>
                    <a:pt x="1277" y="380"/>
                  </a:lnTo>
                  <a:lnTo>
                    <a:pt x="1293" y="361"/>
                  </a:lnTo>
                  <a:lnTo>
                    <a:pt x="1313" y="340"/>
                  </a:lnTo>
                  <a:lnTo>
                    <a:pt x="1327" y="323"/>
                  </a:lnTo>
                  <a:lnTo>
                    <a:pt x="1341" y="305"/>
                  </a:lnTo>
                  <a:lnTo>
                    <a:pt x="1350" y="293"/>
                  </a:lnTo>
                  <a:lnTo>
                    <a:pt x="1360" y="281"/>
                  </a:lnTo>
                  <a:lnTo>
                    <a:pt x="1368" y="271"/>
                  </a:lnTo>
                  <a:lnTo>
                    <a:pt x="1373" y="262"/>
                  </a:lnTo>
                  <a:lnTo>
                    <a:pt x="1381" y="251"/>
                  </a:lnTo>
                  <a:lnTo>
                    <a:pt x="1387" y="237"/>
                  </a:lnTo>
                  <a:lnTo>
                    <a:pt x="1395" y="224"/>
                  </a:lnTo>
                  <a:lnTo>
                    <a:pt x="1403" y="213"/>
                  </a:lnTo>
                  <a:lnTo>
                    <a:pt x="1409" y="204"/>
                  </a:lnTo>
                  <a:lnTo>
                    <a:pt x="1417" y="190"/>
                  </a:lnTo>
                  <a:lnTo>
                    <a:pt x="1424" y="177"/>
                  </a:lnTo>
                  <a:lnTo>
                    <a:pt x="1431" y="164"/>
                  </a:lnTo>
                  <a:lnTo>
                    <a:pt x="1440" y="150"/>
                  </a:lnTo>
                  <a:lnTo>
                    <a:pt x="1445" y="138"/>
                  </a:lnTo>
                  <a:lnTo>
                    <a:pt x="1451" y="127"/>
                  </a:lnTo>
                  <a:lnTo>
                    <a:pt x="1457" y="114"/>
                  </a:lnTo>
                  <a:lnTo>
                    <a:pt x="1463" y="101"/>
                  </a:lnTo>
                  <a:lnTo>
                    <a:pt x="1468" y="87"/>
                  </a:lnTo>
                  <a:lnTo>
                    <a:pt x="1472" y="78"/>
                  </a:lnTo>
                  <a:lnTo>
                    <a:pt x="1477" y="66"/>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rtlCol="0"/>
            <a:lstStyle/>
            <a:p>
              <a:pPr rtl="0"/>
              <a:endParaRPr lang="en-US" sz="2000">
                <a:latin typeface="+mn-lt"/>
              </a:endParaRPr>
            </a:p>
          </p:txBody>
        </p:sp>
      </p:grpSp>
      <p:sp>
        <p:nvSpPr>
          <p:cNvPr id="24" name="Text Box 9">
            <a:extLst>
              <a:ext uri="{FF2B5EF4-FFF2-40B4-BE49-F238E27FC236}">
                <a16:creationId xmlns:a16="http://schemas.microsoft.com/office/drawing/2014/main" id="{6952DE5A-60F0-B646-A411-8761CD5F4818}"/>
              </a:ext>
            </a:extLst>
          </p:cNvPr>
          <p:cNvSpPr txBox="1">
            <a:spLocks noChangeArrowheads="1"/>
          </p:cNvSpPr>
          <p:nvPr>
            <p:custDataLst>
              <p:tags r:id="rId4"/>
            </p:custDataLst>
          </p:nvPr>
        </p:nvSpPr>
        <p:spPr bwMode="auto">
          <a:xfrm>
            <a:off x="6228160" y="2190294"/>
            <a:ext cx="2484976"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rtlCol="0">
            <a:spAutoFit/>
          </a:bodyPr>
          <a:lstStyle>
            <a:lvl1pPr>
              <a:defRPr sz="2400">
                <a:solidFill>
                  <a:schemeClr val="tx1"/>
                </a:solidFill>
                <a:latin typeface="Times" charset="0"/>
                <a:ea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rtl="0">
              <a:defRPr/>
            </a:pPr>
            <a:r>
              <a:rPr lang="fr" sz="2000">
                <a:solidFill>
                  <a:srgbClr val="000000"/>
                </a:solidFill>
                <a:latin typeface="+mn-lt"/>
              </a:rPr>
              <a:t>Communication/</a:t>
            </a:r>
          </a:p>
          <a:p>
            <a:pPr rtl="0">
              <a:defRPr/>
            </a:pPr>
            <a:r>
              <a:rPr lang="fr" sz="2000">
                <a:solidFill>
                  <a:srgbClr val="000000"/>
                </a:solidFill>
                <a:latin typeface="+mn-lt"/>
              </a:rPr>
              <a:t> collecte des données</a:t>
            </a:r>
          </a:p>
        </p:txBody>
      </p:sp>
      <p:sp>
        <p:nvSpPr>
          <p:cNvPr id="25" name="Text Box 10">
            <a:extLst>
              <a:ext uri="{FF2B5EF4-FFF2-40B4-BE49-F238E27FC236}">
                <a16:creationId xmlns:a16="http://schemas.microsoft.com/office/drawing/2014/main" id="{1E8C38D8-6677-394B-A09F-3BAAC985B61D}"/>
              </a:ext>
            </a:extLst>
          </p:cNvPr>
          <p:cNvSpPr txBox="1">
            <a:spLocks noChangeArrowheads="1"/>
          </p:cNvSpPr>
          <p:nvPr>
            <p:custDataLst>
              <p:tags r:id="rId5"/>
            </p:custDataLst>
          </p:nvPr>
        </p:nvSpPr>
        <p:spPr bwMode="auto">
          <a:xfrm>
            <a:off x="7122320" y="3735684"/>
            <a:ext cx="1279517" cy="3322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rtlCol="0">
            <a:spAutoFit/>
          </a:bodyPr>
          <a:lstStyle>
            <a:lvl1pPr>
              <a:defRPr sz="2400">
                <a:solidFill>
                  <a:schemeClr val="tx1"/>
                </a:solidFill>
                <a:latin typeface="Times" charset="0"/>
                <a:ea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rtl="0">
              <a:lnSpc>
                <a:spcPct val="75000"/>
              </a:lnSpc>
              <a:defRPr/>
            </a:pPr>
            <a:r>
              <a:rPr lang="fr" sz="2000">
                <a:solidFill>
                  <a:srgbClr val="000000"/>
                </a:solidFill>
                <a:latin typeface="+mn-lt"/>
              </a:rPr>
              <a:t>Analyse et</a:t>
            </a:r>
          </a:p>
        </p:txBody>
      </p:sp>
      <p:sp>
        <p:nvSpPr>
          <p:cNvPr id="26" name="Text Box 11">
            <a:extLst>
              <a:ext uri="{FF2B5EF4-FFF2-40B4-BE49-F238E27FC236}">
                <a16:creationId xmlns:a16="http://schemas.microsoft.com/office/drawing/2014/main" id="{D661309F-D5C4-EA44-8EDD-3484B341BCDF}"/>
              </a:ext>
            </a:extLst>
          </p:cNvPr>
          <p:cNvSpPr txBox="1">
            <a:spLocks noChangeArrowheads="1"/>
          </p:cNvSpPr>
          <p:nvPr>
            <p:custDataLst>
              <p:tags r:id="rId6"/>
            </p:custDataLst>
          </p:nvPr>
        </p:nvSpPr>
        <p:spPr bwMode="auto">
          <a:xfrm>
            <a:off x="7048248" y="4112950"/>
            <a:ext cx="1696298" cy="3322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rtlCol="0">
            <a:spAutoFit/>
          </a:bodyPr>
          <a:lstStyle>
            <a:lvl1pPr>
              <a:defRPr sz="2400">
                <a:solidFill>
                  <a:schemeClr val="tx1"/>
                </a:solidFill>
                <a:latin typeface="Times" charset="0"/>
                <a:ea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rtl="0">
              <a:lnSpc>
                <a:spcPct val="75000"/>
              </a:lnSpc>
              <a:defRPr/>
            </a:pPr>
            <a:r>
              <a:rPr lang="fr" sz="2000">
                <a:solidFill>
                  <a:srgbClr val="000000"/>
                </a:solidFill>
                <a:latin typeface="+mn-lt"/>
              </a:rPr>
              <a:t>interprétation</a:t>
            </a:r>
          </a:p>
        </p:txBody>
      </p:sp>
      <p:sp>
        <p:nvSpPr>
          <p:cNvPr id="27" name="Text Box 12">
            <a:extLst>
              <a:ext uri="{FF2B5EF4-FFF2-40B4-BE49-F238E27FC236}">
                <a16:creationId xmlns:a16="http://schemas.microsoft.com/office/drawing/2014/main" id="{456601F4-9998-BB42-A000-2BC0584092BB}"/>
              </a:ext>
            </a:extLst>
          </p:cNvPr>
          <p:cNvSpPr txBox="1">
            <a:spLocks noChangeArrowheads="1"/>
          </p:cNvSpPr>
          <p:nvPr>
            <p:custDataLst>
              <p:tags r:id="rId7"/>
            </p:custDataLst>
          </p:nvPr>
        </p:nvSpPr>
        <p:spPr bwMode="auto">
          <a:xfrm>
            <a:off x="3377805" y="3632100"/>
            <a:ext cx="1403747" cy="3322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rtlCol="0">
            <a:spAutoFit/>
          </a:bodyPr>
          <a:lstStyle>
            <a:lvl1pPr>
              <a:defRPr sz="2400">
                <a:solidFill>
                  <a:schemeClr val="tx1"/>
                </a:solidFill>
                <a:latin typeface="Times" charset="0"/>
                <a:ea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rtl="0">
              <a:lnSpc>
                <a:spcPct val="75000"/>
              </a:lnSpc>
              <a:defRPr/>
            </a:pPr>
            <a:r>
              <a:rPr lang="fr" sz="2000">
                <a:solidFill>
                  <a:srgbClr val="000000"/>
                </a:solidFill>
                <a:latin typeface="+mn-lt"/>
              </a:rPr>
              <a:t>Action !</a:t>
            </a:r>
            <a:endParaRPr lang="fr-FR" sz="2000">
              <a:solidFill>
                <a:srgbClr val="000000"/>
              </a:solidFill>
              <a:latin typeface="+mn-lt"/>
            </a:endParaRPr>
          </a:p>
        </p:txBody>
      </p:sp>
      <p:sp>
        <p:nvSpPr>
          <p:cNvPr id="28" name="Text Box 13">
            <a:extLst>
              <a:ext uri="{FF2B5EF4-FFF2-40B4-BE49-F238E27FC236}">
                <a16:creationId xmlns:a16="http://schemas.microsoft.com/office/drawing/2014/main" id="{322E2F50-0D71-5C4E-90C6-DCF8E46F25A4}"/>
              </a:ext>
            </a:extLst>
          </p:cNvPr>
          <p:cNvSpPr txBox="1">
            <a:spLocks noChangeArrowheads="1"/>
          </p:cNvSpPr>
          <p:nvPr>
            <p:custDataLst>
              <p:tags r:id="rId8"/>
            </p:custDataLst>
          </p:nvPr>
        </p:nvSpPr>
        <p:spPr bwMode="auto">
          <a:xfrm>
            <a:off x="3603485" y="2604331"/>
            <a:ext cx="1619250" cy="3322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rtlCol="0">
            <a:spAutoFit/>
          </a:bodyPr>
          <a:lstStyle>
            <a:lvl1pPr>
              <a:defRPr sz="2400">
                <a:solidFill>
                  <a:schemeClr val="tx1"/>
                </a:solidFill>
                <a:latin typeface="Times" charset="0"/>
                <a:ea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rtl="0">
              <a:lnSpc>
                <a:spcPct val="75000"/>
              </a:lnSpc>
              <a:defRPr/>
            </a:pPr>
            <a:r>
              <a:rPr lang="fr" sz="2000">
                <a:solidFill>
                  <a:srgbClr val="000000"/>
                </a:solidFill>
                <a:latin typeface="+mn-lt"/>
              </a:rPr>
              <a:t>Évaluation </a:t>
            </a:r>
          </a:p>
        </p:txBody>
      </p:sp>
      <p:sp>
        <p:nvSpPr>
          <p:cNvPr id="29" name="Text Box 9">
            <a:extLst>
              <a:ext uri="{FF2B5EF4-FFF2-40B4-BE49-F238E27FC236}">
                <a16:creationId xmlns:a16="http://schemas.microsoft.com/office/drawing/2014/main" id="{B5666BC2-E799-4642-8BF8-6478C54869EB}"/>
              </a:ext>
            </a:extLst>
          </p:cNvPr>
          <p:cNvSpPr txBox="1">
            <a:spLocks noChangeArrowheads="1"/>
          </p:cNvSpPr>
          <p:nvPr>
            <p:custDataLst>
              <p:tags r:id="rId9"/>
            </p:custDataLst>
          </p:nvPr>
        </p:nvSpPr>
        <p:spPr bwMode="auto">
          <a:xfrm>
            <a:off x="4787742" y="1612516"/>
            <a:ext cx="2436886" cy="3322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rtlCol="0">
            <a:spAutoFit/>
          </a:bodyPr>
          <a:lstStyle>
            <a:lvl1pPr>
              <a:defRPr sz="2400">
                <a:solidFill>
                  <a:schemeClr val="tx1"/>
                </a:solidFill>
                <a:latin typeface="Times" charset="0"/>
                <a:ea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rtl="0">
              <a:lnSpc>
                <a:spcPct val="75000"/>
              </a:lnSpc>
              <a:defRPr/>
            </a:pPr>
            <a:r>
              <a:rPr lang="fr" sz="2000">
                <a:solidFill>
                  <a:srgbClr val="000000"/>
                </a:solidFill>
                <a:latin typeface="+mn-lt"/>
              </a:rPr>
              <a:t>Diagnostic/détection</a:t>
            </a:r>
            <a:endParaRPr lang="fr-FR" sz="2000">
              <a:solidFill>
                <a:srgbClr val="000000"/>
              </a:solidFill>
              <a:latin typeface="+mn-lt"/>
            </a:endParaRPr>
          </a:p>
        </p:txBody>
      </p:sp>
      <p:sp>
        <p:nvSpPr>
          <p:cNvPr id="30" name="Text Box 11">
            <a:extLst>
              <a:ext uri="{FF2B5EF4-FFF2-40B4-BE49-F238E27FC236}">
                <a16:creationId xmlns:a16="http://schemas.microsoft.com/office/drawing/2014/main" id="{37C7E917-B5DF-8246-AE82-3B1B0E201F6A}"/>
              </a:ext>
            </a:extLst>
          </p:cNvPr>
          <p:cNvSpPr txBox="1">
            <a:spLocks noChangeArrowheads="1"/>
          </p:cNvSpPr>
          <p:nvPr>
            <p:custDataLst>
              <p:tags r:id="rId10"/>
            </p:custDataLst>
          </p:nvPr>
        </p:nvSpPr>
        <p:spPr bwMode="auto">
          <a:xfrm>
            <a:off x="3088685" y="5003641"/>
            <a:ext cx="5778642" cy="3322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rtlCol="0">
            <a:spAutoFit/>
          </a:bodyPr>
          <a:lstStyle>
            <a:lvl1pPr>
              <a:defRPr sz="2400">
                <a:solidFill>
                  <a:schemeClr val="tx1"/>
                </a:solidFill>
                <a:latin typeface="Times" charset="0"/>
                <a:ea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lgn="ctr" rtl="0">
              <a:lnSpc>
                <a:spcPct val="75000"/>
              </a:lnSpc>
              <a:defRPr/>
            </a:pPr>
            <a:r>
              <a:rPr lang="fr" sz="2000" dirty="0">
                <a:latin typeface="+mn-lt"/>
              </a:rPr>
              <a:t>Communication/diffusion de l’information</a:t>
            </a:r>
          </a:p>
        </p:txBody>
      </p:sp>
    </p:spTree>
    <p:extLst>
      <p:ext uri="{BB962C8B-B14F-4D97-AF65-F5344CB8AC3E}">
        <p14:creationId xmlns:p14="http://schemas.microsoft.com/office/powerpoint/2010/main" val="25534020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8" presetClass="emph" presetSubtype="0" fill="hold" nodeType="clickEffect">
                                  <p:stCondLst>
                                    <p:cond delay="0"/>
                                  </p:stCondLst>
                                  <p:childTnLst>
                                    <p:animRot by="21600000">
                                      <p:cBhvr>
                                        <p:cTn id="32" dur="2000" fill="hold"/>
                                        <p:tgtEl>
                                          <p:spTgt spid="1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P spid="28" grpId="0"/>
      <p:bldP spid="2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AFB6A92B-BD39-1042-B812-3F0784C74F5C}"/>
              </a:ext>
            </a:extLst>
          </p:cNvPr>
          <p:cNvSpPr txBox="1">
            <a:spLocks noChangeArrowheads="1"/>
          </p:cNvSpPr>
          <p:nvPr>
            <p:custDataLst>
              <p:tags r:id="rId1"/>
            </p:custDataLst>
          </p:nvPr>
        </p:nvSpPr>
        <p:spPr>
          <a:xfrm>
            <a:off x="36679" y="50851"/>
            <a:ext cx="7643497" cy="1145901"/>
          </a:xfrm>
          <a:prstGeom prst="rect">
            <a:avLst/>
          </a:prstGeom>
          <a:noFill/>
          <a:extLst>
            <a:ext uri="{91240B29-F687-4F45-9708-019B960494DF}">
              <a14:hiddenLine xmlns:a14="http://schemas.microsoft.com/office/drawing/2010/main" w="12700">
                <a:solidFill>
                  <a:schemeClr val="tx1"/>
                </a:solidFill>
                <a:miter lim="800000"/>
                <a:headEnd/>
                <a:tailEnd/>
              </a14:hiddenLine>
            </a:ext>
          </a:extLst>
        </p:spPr>
        <p:txBody>
          <a:bodyPr lIns="67866" tIns="33338" rIns="67866" bIns="33338" rtlCol="0" anchor="t">
            <a:noAutofit/>
          </a:bodyPr>
          <a:lst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rtl="0"/>
            <a:r>
              <a:rPr lang="fr" sz="2400" b="1" dirty="0">
                <a:solidFill>
                  <a:schemeClr val="bg1"/>
                </a:solidFill>
                <a:latin typeface="+mj-lt"/>
                <a:ea typeface="ＭＳ Ｐゴシック"/>
                <a:cs typeface="Arial"/>
              </a:rPr>
              <a:t>Schéma de circulation de l’informationdans le cadre de la surveillance des maladies transmissibles par l’OMS</a:t>
            </a:r>
            <a:endParaRPr lang="en-GB" altLang="ja-JP" sz="2400" b="1" dirty="0">
              <a:solidFill>
                <a:schemeClr val="bg1"/>
              </a:solidFill>
              <a:latin typeface="+mj-lt"/>
              <a:ea typeface="ＭＳ Ｐゴシック"/>
              <a:cs typeface="Arial"/>
            </a:endParaRPr>
          </a:p>
        </p:txBody>
      </p:sp>
      <p:grpSp>
        <p:nvGrpSpPr>
          <p:cNvPr id="30" name="Group 29">
            <a:extLst>
              <a:ext uri="{FF2B5EF4-FFF2-40B4-BE49-F238E27FC236}">
                <a16:creationId xmlns:a16="http://schemas.microsoft.com/office/drawing/2014/main" id="{C902C470-BDFF-41CC-A340-E20B9D5E63A8}"/>
              </a:ext>
            </a:extLst>
          </p:cNvPr>
          <p:cNvGrpSpPr/>
          <p:nvPr>
            <p:custDataLst>
              <p:tags r:id="rId2"/>
            </p:custDataLst>
          </p:nvPr>
        </p:nvGrpSpPr>
        <p:grpSpPr>
          <a:xfrm>
            <a:off x="1991544" y="1484784"/>
            <a:ext cx="7992888" cy="4608512"/>
            <a:chOff x="381000" y="1447800"/>
            <a:chExt cx="8752791" cy="4677248"/>
          </a:xfrm>
        </p:grpSpPr>
        <p:sp>
          <p:nvSpPr>
            <p:cNvPr id="3" name="Line 29">
              <a:extLst>
                <a:ext uri="{FF2B5EF4-FFF2-40B4-BE49-F238E27FC236}">
                  <a16:creationId xmlns:a16="http://schemas.microsoft.com/office/drawing/2014/main" id="{32D5889A-32CA-B242-983C-DB715E5FE9E7}"/>
                </a:ext>
              </a:extLst>
            </p:cNvPr>
            <p:cNvSpPr>
              <a:spLocks noChangeShapeType="1"/>
            </p:cNvSpPr>
            <p:nvPr/>
          </p:nvSpPr>
          <p:spPr bwMode="auto">
            <a:xfrm>
              <a:off x="533400" y="2438400"/>
              <a:ext cx="8150225" cy="1588"/>
            </a:xfrm>
            <a:prstGeom prst="line">
              <a:avLst/>
            </a:prstGeom>
            <a:noFill/>
            <a:ln w="25400">
              <a:solidFill>
                <a:srgbClr val="003366"/>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rtlCol="0" anchor="ctr"/>
            <a:lstStyle/>
            <a:p>
              <a:pPr rtl="0">
                <a:defRPr/>
              </a:pPr>
              <a:endParaRPr lang="en-US">
                <a:latin typeface="+mn-lt"/>
                <a:ea typeface="ＭＳ Ｐゴシック" charset="0"/>
              </a:endParaRPr>
            </a:p>
          </p:txBody>
        </p:sp>
        <p:sp>
          <p:nvSpPr>
            <p:cNvPr id="4" name="Oval 3">
              <a:extLst>
                <a:ext uri="{FF2B5EF4-FFF2-40B4-BE49-F238E27FC236}">
                  <a16:creationId xmlns:a16="http://schemas.microsoft.com/office/drawing/2014/main" id="{0674719E-23EC-7242-A9AE-2FDEEBA21F08}"/>
                </a:ext>
              </a:extLst>
            </p:cNvPr>
            <p:cNvSpPr>
              <a:spLocks noChangeArrowheads="1"/>
            </p:cNvSpPr>
            <p:nvPr/>
          </p:nvSpPr>
          <p:spPr bwMode="auto">
            <a:xfrm flipV="1">
              <a:off x="3954463" y="2730500"/>
              <a:ext cx="1720850" cy="901700"/>
            </a:xfrm>
            <a:prstGeom prst="ellipse">
              <a:avLst/>
            </a:prstGeom>
            <a:solidFill>
              <a:srgbClr val="00A000">
                <a:alpha val="50195"/>
              </a:srgbClr>
            </a:solidFill>
            <a:ln w="12700">
              <a:solidFill>
                <a:schemeClr val="tx1"/>
              </a:solidFill>
              <a:round/>
              <a:headEnd/>
              <a:tailEnd/>
            </a:ln>
          </p:spPr>
          <p:txBody>
            <a:bodyPr wrap="none" rtlCol="0"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rtl="0" eaLnBrk="1" hangingPunct="1">
                <a:spcBef>
                  <a:spcPct val="0"/>
                </a:spcBef>
                <a:buClrTx/>
                <a:buFontTx/>
                <a:buNone/>
              </a:pPr>
              <a:endParaRPr lang="en-US" altLang="en-US" sz="1350">
                <a:latin typeface="+mn-lt"/>
              </a:endParaRPr>
            </a:p>
          </p:txBody>
        </p:sp>
        <p:sp>
          <p:nvSpPr>
            <p:cNvPr id="5" name="Oval 4">
              <a:extLst>
                <a:ext uri="{FF2B5EF4-FFF2-40B4-BE49-F238E27FC236}">
                  <a16:creationId xmlns:a16="http://schemas.microsoft.com/office/drawing/2014/main" id="{A4A10F61-EEF8-BB4A-A7C8-7FABF95FC9A0}"/>
                </a:ext>
              </a:extLst>
            </p:cNvPr>
            <p:cNvSpPr>
              <a:spLocks noChangeArrowheads="1"/>
            </p:cNvSpPr>
            <p:nvPr/>
          </p:nvSpPr>
          <p:spPr bwMode="auto">
            <a:xfrm flipV="1">
              <a:off x="5607050" y="4248150"/>
              <a:ext cx="869950" cy="473075"/>
            </a:xfrm>
            <a:prstGeom prst="ellipse">
              <a:avLst/>
            </a:prstGeom>
            <a:solidFill>
              <a:srgbClr val="00A000">
                <a:alpha val="50195"/>
              </a:srgbClr>
            </a:solidFill>
            <a:ln w="12700">
              <a:solidFill>
                <a:schemeClr val="tx1"/>
              </a:solidFill>
              <a:round/>
              <a:headEnd/>
              <a:tailEnd/>
            </a:ln>
          </p:spPr>
          <p:txBody>
            <a:bodyPr wrap="none" rtlCol="0"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rtl="0" eaLnBrk="1" hangingPunct="1">
                <a:spcBef>
                  <a:spcPct val="0"/>
                </a:spcBef>
                <a:buClrTx/>
                <a:buFontTx/>
                <a:buNone/>
              </a:pPr>
              <a:endParaRPr lang="en-US" altLang="en-US" sz="1350">
                <a:latin typeface="+mn-lt"/>
              </a:endParaRPr>
            </a:p>
          </p:txBody>
        </p:sp>
        <p:sp>
          <p:nvSpPr>
            <p:cNvPr id="6" name="Oval 5">
              <a:extLst>
                <a:ext uri="{FF2B5EF4-FFF2-40B4-BE49-F238E27FC236}">
                  <a16:creationId xmlns:a16="http://schemas.microsoft.com/office/drawing/2014/main" id="{DB95BC76-4371-7446-AB1C-C3B38F917880}"/>
                </a:ext>
              </a:extLst>
            </p:cNvPr>
            <p:cNvSpPr>
              <a:spLocks noChangeArrowheads="1"/>
            </p:cNvSpPr>
            <p:nvPr/>
          </p:nvSpPr>
          <p:spPr bwMode="auto">
            <a:xfrm flipV="1">
              <a:off x="3200400" y="4248150"/>
              <a:ext cx="796925" cy="473075"/>
            </a:xfrm>
            <a:prstGeom prst="ellipse">
              <a:avLst/>
            </a:prstGeom>
            <a:solidFill>
              <a:srgbClr val="00A000">
                <a:alpha val="50195"/>
              </a:srgbClr>
            </a:solidFill>
            <a:ln w="12700">
              <a:solidFill>
                <a:schemeClr val="tx1"/>
              </a:solidFill>
              <a:round/>
              <a:headEnd/>
              <a:tailEnd/>
            </a:ln>
          </p:spPr>
          <p:txBody>
            <a:bodyPr wrap="none" rtlCol="0"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rtl="0" eaLnBrk="1" hangingPunct="1">
                <a:spcBef>
                  <a:spcPct val="0"/>
                </a:spcBef>
                <a:buClrTx/>
                <a:buFontTx/>
                <a:buNone/>
              </a:pPr>
              <a:endParaRPr lang="en-US" altLang="en-US" sz="1350">
                <a:latin typeface="+mn-lt"/>
              </a:endParaRPr>
            </a:p>
          </p:txBody>
        </p:sp>
        <p:sp>
          <p:nvSpPr>
            <p:cNvPr id="7" name="Oval 6">
              <a:extLst>
                <a:ext uri="{FF2B5EF4-FFF2-40B4-BE49-F238E27FC236}">
                  <a16:creationId xmlns:a16="http://schemas.microsoft.com/office/drawing/2014/main" id="{D2E1D0A8-E06E-5D48-BF96-3342BD7D2DD7}"/>
                </a:ext>
              </a:extLst>
            </p:cNvPr>
            <p:cNvSpPr>
              <a:spLocks noChangeArrowheads="1"/>
            </p:cNvSpPr>
            <p:nvPr/>
          </p:nvSpPr>
          <p:spPr bwMode="auto">
            <a:xfrm flipV="1">
              <a:off x="6553200" y="5467350"/>
              <a:ext cx="576263" cy="366713"/>
            </a:xfrm>
            <a:prstGeom prst="ellipse">
              <a:avLst/>
            </a:prstGeom>
            <a:solidFill>
              <a:srgbClr val="00A000">
                <a:alpha val="50195"/>
              </a:srgbClr>
            </a:solidFill>
            <a:ln w="12700">
              <a:solidFill>
                <a:schemeClr val="tx1"/>
              </a:solidFill>
              <a:round/>
              <a:headEnd/>
              <a:tailEnd/>
            </a:ln>
          </p:spPr>
          <p:txBody>
            <a:bodyPr wrap="none" rtlCol="0"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rtl="0" eaLnBrk="1" hangingPunct="1">
                <a:spcBef>
                  <a:spcPct val="0"/>
                </a:spcBef>
                <a:buClrTx/>
                <a:buFontTx/>
                <a:buNone/>
              </a:pPr>
              <a:endParaRPr lang="en-US" altLang="en-US" sz="1350">
                <a:latin typeface="+mn-lt"/>
              </a:endParaRPr>
            </a:p>
          </p:txBody>
        </p:sp>
        <p:sp>
          <p:nvSpPr>
            <p:cNvPr id="8" name="Oval 7">
              <a:extLst>
                <a:ext uri="{FF2B5EF4-FFF2-40B4-BE49-F238E27FC236}">
                  <a16:creationId xmlns:a16="http://schemas.microsoft.com/office/drawing/2014/main" id="{E491BA50-F19A-5C4A-9D78-9BBD3D2B458E}"/>
                </a:ext>
              </a:extLst>
            </p:cNvPr>
            <p:cNvSpPr>
              <a:spLocks noChangeArrowheads="1"/>
            </p:cNvSpPr>
            <p:nvPr/>
          </p:nvSpPr>
          <p:spPr bwMode="auto">
            <a:xfrm flipV="1">
              <a:off x="2514600" y="5467350"/>
              <a:ext cx="576263" cy="366713"/>
            </a:xfrm>
            <a:prstGeom prst="ellipse">
              <a:avLst/>
            </a:prstGeom>
            <a:solidFill>
              <a:srgbClr val="00A000">
                <a:alpha val="50195"/>
              </a:srgbClr>
            </a:solidFill>
            <a:ln w="12700">
              <a:solidFill>
                <a:schemeClr val="tx1"/>
              </a:solidFill>
              <a:round/>
              <a:headEnd/>
              <a:tailEnd/>
            </a:ln>
          </p:spPr>
          <p:txBody>
            <a:bodyPr wrap="none" rtlCol="0"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rtl="0" eaLnBrk="1" hangingPunct="1">
                <a:spcBef>
                  <a:spcPct val="0"/>
                </a:spcBef>
                <a:buClrTx/>
                <a:buFontTx/>
                <a:buNone/>
              </a:pPr>
              <a:endParaRPr lang="en-US" altLang="en-US" sz="1350">
                <a:latin typeface="+mn-lt"/>
              </a:endParaRPr>
            </a:p>
          </p:txBody>
        </p:sp>
        <p:sp>
          <p:nvSpPr>
            <p:cNvPr id="9" name="Oval 8">
              <a:extLst>
                <a:ext uri="{FF2B5EF4-FFF2-40B4-BE49-F238E27FC236}">
                  <a16:creationId xmlns:a16="http://schemas.microsoft.com/office/drawing/2014/main" id="{E53F72B9-CABC-D042-BE84-E556D00BD1C6}"/>
                </a:ext>
              </a:extLst>
            </p:cNvPr>
            <p:cNvSpPr>
              <a:spLocks noChangeArrowheads="1"/>
            </p:cNvSpPr>
            <p:nvPr/>
          </p:nvSpPr>
          <p:spPr bwMode="auto">
            <a:xfrm flipV="1">
              <a:off x="3319463" y="5467350"/>
              <a:ext cx="576262" cy="366713"/>
            </a:xfrm>
            <a:prstGeom prst="ellipse">
              <a:avLst/>
            </a:prstGeom>
            <a:solidFill>
              <a:srgbClr val="00A000">
                <a:alpha val="50195"/>
              </a:srgbClr>
            </a:solidFill>
            <a:ln w="12700">
              <a:solidFill>
                <a:schemeClr val="tx1"/>
              </a:solidFill>
              <a:round/>
              <a:headEnd/>
              <a:tailEnd/>
            </a:ln>
          </p:spPr>
          <p:txBody>
            <a:bodyPr wrap="none" rtlCol="0"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rtl="0" eaLnBrk="1" hangingPunct="1">
                <a:spcBef>
                  <a:spcPct val="0"/>
                </a:spcBef>
                <a:buClrTx/>
                <a:buFontTx/>
                <a:buNone/>
              </a:pPr>
              <a:endParaRPr lang="en-US" altLang="en-US" sz="1350">
                <a:latin typeface="+mn-lt"/>
              </a:endParaRPr>
            </a:p>
          </p:txBody>
        </p:sp>
        <p:sp>
          <p:nvSpPr>
            <p:cNvPr id="10" name="Oval 9">
              <a:extLst>
                <a:ext uri="{FF2B5EF4-FFF2-40B4-BE49-F238E27FC236}">
                  <a16:creationId xmlns:a16="http://schemas.microsoft.com/office/drawing/2014/main" id="{5E23CF61-9B3E-6B45-8946-90DB2B55C76E}"/>
                </a:ext>
              </a:extLst>
            </p:cNvPr>
            <p:cNvSpPr>
              <a:spLocks noChangeArrowheads="1"/>
            </p:cNvSpPr>
            <p:nvPr/>
          </p:nvSpPr>
          <p:spPr bwMode="auto">
            <a:xfrm flipV="1">
              <a:off x="4114800" y="5467350"/>
              <a:ext cx="576263" cy="366713"/>
            </a:xfrm>
            <a:prstGeom prst="ellipse">
              <a:avLst/>
            </a:prstGeom>
            <a:solidFill>
              <a:srgbClr val="00A000">
                <a:alpha val="50195"/>
              </a:srgbClr>
            </a:solidFill>
            <a:ln w="12700">
              <a:solidFill>
                <a:schemeClr val="tx1"/>
              </a:solidFill>
              <a:round/>
              <a:headEnd/>
              <a:tailEnd/>
            </a:ln>
          </p:spPr>
          <p:txBody>
            <a:bodyPr wrap="none" rtlCol="0"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rtl="0" eaLnBrk="1" hangingPunct="1">
                <a:spcBef>
                  <a:spcPct val="0"/>
                </a:spcBef>
                <a:buClrTx/>
                <a:buFontTx/>
                <a:buNone/>
              </a:pPr>
              <a:endParaRPr lang="en-US" altLang="en-US" sz="1350">
                <a:latin typeface="+mn-lt"/>
              </a:endParaRPr>
            </a:p>
          </p:txBody>
        </p:sp>
        <p:sp>
          <p:nvSpPr>
            <p:cNvPr id="11" name="Oval 10">
              <a:extLst>
                <a:ext uri="{FF2B5EF4-FFF2-40B4-BE49-F238E27FC236}">
                  <a16:creationId xmlns:a16="http://schemas.microsoft.com/office/drawing/2014/main" id="{EB8B927F-3483-1C46-A875-7BD736BD16D9}"/>
                </a:ext>
              </a:extLst>
            </p:cNvPr>
            <p:cNvSpPr>
              <a:spLocks noChangeArrowheads="1"/>
            </p:cNvSpPr>
            <p:nvPr/>
          </p:nvSpPr>
          <p:spPr bwMode="auto">
            <a:xfrm flipV="1">
              <a:off x="5029200" y="5467350"/>
              <a:ext cx="576263" cy="366713"/>
            </a:xfrm>
            <a:prstGeom prst="ellipse">
              <a:avLst/>
            </a:prstGeom>
            <a:solidFill>
              <a:srgbClr val="00A000">
                <a:alpha val="50195"/>
              </a:srgbClr>
            </a:solidFill>
            <a:ln w="12700">
              <a:solidFill>
                <a:schemeClr val="tx1"/>
              </a:solidFill>
              <a:round/>
              <a:headEnd/>
              <a:tailEnd/>
            </a:ln>
          </p:spPr>
          <p:txBody>
            <a:bodyPr wrap="none" rtlCol="0"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rtl="0" eaLnBrk="1" hangingPunct="1">
                <a:spcBef>
                  <a:spcPct val="0"/>
                </a:spcBef>
                <a:buClrTx/>
                <a:buFontTx/>
                <a:buNone/>
              </a:pPr>
              <a:endParaRPr lang="en-US" altLang="en-US" sz="1350">
                <a:latin typeface="+mn-lt"/>
              </a:endParaRPr>
            </a:p>
          </p:txBody>
        </p:sp>
        <p:sp>
          <p:nvSpPr>
            <p:cNvPr id="12" name="Oval 11">
              <a:extLst>
                <a:ext uri="{FF2B5EF4-FFF2-40B4-BE49-F238E27FC236}">
                  <a16:creationId xmlns:a16="http://schemas.microsoft.com/office/drawing/2014/main" id="{1791345E-3EB9-CF41-8F2D-DC3BD0ACC3F9}"/>
                </a:ext>
              </a:extLst>
            </p:cNvPr>
            <p:cNvSpPr>
              <a:spLocks noChangeArrowheads="1"/>
            </p:cNvSpPr>
            <p:nvPr/>
          </p:nvSpPr>
          <p:spPr bwMode="auto">
            <a:xfrm flipV="1">
              <a:off x="5791200" y="5467350"/>
              <a:ext cx="576263" cy="366713"/>
            </a:xfrm>
            <a:prstGeom prst="ellipse">
              <a:avLst/>
            </a:prstGeom>
            <a:solidFill>
              <a:srgbClr val="00A000">
                <a:alpha val="50195"/>
              </a:srgbClr>
            </a:solidFill>
            <a:ln w="12700">
              <a:solidFill>
                <a:schemeClr val="tx1"/>
              </a:solidFill>
              <a:round/>
              <a:headEnd/>
              <a:tailEnd/>
            </a:ln>
          </p:spPr>
          <p:txBody>
            <a:bodyPr wrap="none" rtlCol="0"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rtl="0" eaLnBrk="1" hangingPunct="1">
                <a:spcBef>
                  <a:spcPct val="0"/>
                </a:spcBef>
                <a:buClrTx/>
                <a:buFontTx/>
                <a:buNone/>
              </a:pPr>
              <a:endParaRPr lang="en-US" altLang="en-US" sz="1350">
                <a:latin typeface="+mn-lt"/>
              </a:endParaRPr>
            </a:p>
          </p:txBody>
        </p:sp>
        <p:sp>
          <p:nvSpPr>
            <p:cNvPr id="13" name="Line 16">
              <a:extLst>
                <a:ext uri="{FF2B5EF4-FFF2-40B4-BE49-F238E27FC236}">
                  <a16:creationId xmlns:a16="http://schemas.microsoft.com/office/drawing/2014/main" id="{55BC55BC-7C08-0E40-8B98-DFD6C0BB9DB4}"/>
                </a:ext>
              </a:extLst>
            </p:cNvPr>
            <p:cNvSpPr>
              <a:spLocks noChangeShapeType="1"/>
            </p:cNvSpPr>
            <p:nvPr/>
          </p:nvSpPr>
          <p:spPr bwMode="auto">
            <a:xfrm flipV="1">
              <a:off x="6070600" y="4781550"/>
              <a:ext cx="0" cy="639763"/>
            </a:xfrm>
            <a:prstGeom prst="line">
              <a:avLst/>
            </a:prstGeom>
            <a:noFill/>
            <a:ln w="508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rtlCol="0" anchor="ctr"/>
            <a:lstStyle/>
            <a:p>
              <a:pPr rtl="0">
                <a:defRPr/>
              </a:pPr>
              <a:endParaRPr lang="en-US">
                <a:latin typeface="+mn-lt"/>
                <a:ea typeface="ＭＳ Ｐゴシック" charset="0"/>
              </a:endParaRPr>
            </a:p>
          </p:txBody>
        </p:sp>
        <p:sp>
          <p:nvSpPr>
            <p:cNvPr id="14" name="Line 17">
              <a:extLst>
                <a:ext uri="{FF2B5EF4-FFF2-40B4-BE49-F238E27FC236}">
                  <a16:creationId xmlns:a16="http://schemas.microsoft.com/office/drawing/2014/main" id="{D0D54CC9-22BA-1A4A-95A5-B695C5C96814}"/>
                </a:ext>
              </a:extLst>
            </p:cNvPr>
            <p:cNvSpPr>
              <a:spLocks noChangeShapeType="1"/>
            </p:cNvSpPr>
            <p:nvPr/>
          </p:nvSpPr>
          <p:spPr bwMode="auto">
            <a:xfrm flipH="1" flipV="1">
              <a:off x="6365875" y="4781550"/>
              <a:ext cx="474663" cy="639763"/>
            </a:xfrm>
            <a:prstGeom prst="line">
              <a:avLst/>
            </a:prstGeom>
            <a:noFill/>
            <a:ln w="508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rtlCol="0" anchor="ctr"/>
            <a:lstStyle/>
            <a:p>
              <a:pPr rtl="0">
                <a:defRPr/>
              </a:pPr>
              <a:endParaRPr lang="en-US">
                <a:latin typeface="+mn-lt"/>
                <a:ea typeface="ＭＳ Ｐゴシック" charset="0"/>
              </a:endParaRPr>
            </a:p>
          </p:txBody>
        </p:sp>
        <p:sp>
          <p:nvSpPr>
            <p:cNvPr id="15" name="Line 18">
              <a:extLst>
                <a:ext uri="{FF2B5EF4-FFF2-40B4-BE49-F238E27FC236}">
                  <a16:creationId xmlns:a16="http://schemas.microsoft.com/office/drawing/2014/main" id="{90660846-C8B8-3F46-99CE-E5F15223F2B6}"/>
                </a:ext>
              </a:extLst>
            </p:cNvPr>
            <p:cNvSpPr>
              <a:spLocks noChangeShapeType="1"/>
            </p:cNvSpPr>
            <p:nvPr/>
          </p:nvSpPr>
          <p:spPr bwMode="auto">
            <a:xfrm flipV="1">
              <a:off x="3810000" y="3638550"/>
              <a:ext cx="584200" cy="525463"/>
            </a:xfrm>
            <a:prstGeom prst="line">
              <a:avLst/>
            </a:prstGeom>
            <a:noFill/>
            <a:ln w="508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rtlCol="0" anchor="ctr"/>
            <a:lstStyle/>
            <a:p>
              <a:pPr rtl="0">
                <a:defRPr/>
              </a:pPr>
              <a:endParaRPr lang="en-US">
                <a:latin typeface="+mn-lt"/>
                <a:ea typeface="ＭＳ Ｐゴシック" charset="0"/>
              </a:endParaRPr>
            </a:p>
          </p:txBody>
        </p:sp>
        <p:sp>
          <p:nvSpPr>
            <p:cNvPr id="16" name="Line 19">
              <a:extLst>
                <a:ext uri="{FF2B5EF4-FFF2-40B4-BE49-F238E27FC236}">
                  <a16:creationId xmlns:a16="http://schemas.microsoft.com/office/drawing/2014/main" id="{0CC96D39-3CF1-0749-8688-B5B7B6DE9ED3}"/>
                </a:ext>
              </a:extLst>
            </p:cNvPr>
            <p:cNvSpPr>
              <a:spLocks noChangeShapeType="1"/>
            </p:cNvSpPr>
            <p:nvPr/>
          </p:nvSpPr>
          <p:spPr bwMode="auto">
            <a:xfrm flipH="1" flipV="1">
              <a:off x="5453063" y="3638550"/>
              <a:ext cx="482600" cy="533400"/>
            </a:xfrm>
            <a:prstGeom prst="line">
              <a:avLst/>
            </a:prstGeom>
            <a:noFill/>
            <a:ln w="508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rtlCol="0" anchor="ctr"/>
            <a:lstStyle/>
            <a:p>
              <a:pPr rtl="0">
                <a:defRPr/>
              </a:pPr>
              <a:endParaRPr lang="en-US">
                <a:latin typeface="+mn-lt"/>
                <a:ea typeface="ＭＳ Ｐゴシック" charset="0"/>
              </a:endParaRPr>
            </a:p>
          </p:txBody>
        </p:sp>
        <p:sp>
          <p:nvSpPr>
            <p:cNvPr id="17" name="Rectangle 28">
              <a:extLst>
                <a:ext uri="{FF2B5EF4-FFF2-40B4-BE49-F238E27FC236}">
                  <a16:creationId xmlns:a16="http://schemas.microsoft.com/office/drawing/2014/main" id="{BA73DE81-1552-114A-9B06-E5DAD684510A}"/>
                </a:ext>
              </a:extLst>
            </p:cNvPr>
            <p:cNvSpPr>
              <a:spLocks noChangeArrowheads="1"/>
            </p:cNvSpPr>
            <p:nvPr/>
          </p:nvSpPr>
          <p:spPr bwMode="auto">
            <a:xfrm>
              <a:off x="4048685" y="2996484"/>
              <a:ext cx="1592555" cy="349603"/>
            </a:xfrm>
            <a:prstGeom prst="rect">
              <a:avLst/>
            </a:prstGeom>
            <a:noFill/>
            <a:ln>
              <a:noFill/>
            </a:ln>
            <a:effectLst/>
            <a:extLst>
              <a:ext uri="{909E8E84-426E-40DD-AFC4-6F175D3DCCD1}">
                <a14:hiddenFill xmlns:a14="http://schemas.microsoft.com/office/drawing/2010/main">
                  <a:gradFill rotWithShape="0">
                    <a:gsLst>
                      <a:gs pos="0">
                        <a:srgbClr val="FAFD00"/>
                      </a:gs>
                      <a:gs pos="100000">
                        <a:srgbClr val="FEFFCC"/>
                      </a:gs>
                    </a:gsLst>
                    <a:lin ang="5400000" scaled="1"/>
                  </a:gra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67866" tIns="33338" rIns="67866" bIns="33338" rtlCol="0">
              <a:spAutoFit/>
            </a:bodyPr>
            <a:lstStyle/>
            <a:p>
              <a:pPr algn="ctr" defTabSz="571500">
                <a:defRPr/>
              </a:pPr>
              <a:r>
                <a:rPr lang="fr" sz="1200" dirty="0">
                  <a:latin typeface="+mn-lt"/>
                  <a:ea typeface="ＭＳ Ｐゴシック" charset="0"/>
                  <a:cs typeface="Arial" charset="0"/>
                </a:rPr>
                <a:t>Min. de la Santé</a:t>
              </a:r>
            </a:p>
          </p:txBody>
        </p:sp>
        <p:sp>
          <p:nvSpPr>
            <p:cNvPr id="18" name="Line 32">
              <a:extLst>
                <a:ext uri="{FF2B5EF4-FFF2-40B4-BE49-F238E27FC236}">
                  <a16:creationId xmlns:a16="http://schemas.microsoft.com/office/drawing/2014/main" id="{125A5BE3-A353-744A-A6B0-A4EA9F7D82B4}"/>
                </a:ext>
              </a:extLst>
            </p:cNvPr>
            <p:cNvSpPr>
              <a:spLocks noChangeShapeType="1"/>
            </p:cNvSpPr>
            <p:nvPr/>
          </p:nvSpPr>
          <p:spPr bwMode="auto">
            <a:xfrm flipV="1">
              <a:off x="4802188" y="2209800"/>
              <a:ext cx="0" cy="457200"/>
            </a:xfrm>
            <a:prstGeom prst="line">
              <a:avLst/>
            </a:prstGeom>
            <a:noFill/>
            <a:ln w="508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rtlCol="0" anchor="ctr"/>
            <a:lstStyle/>
            <a:p>
              <a:pPr rtl="0">
                <a:defRPr/>
              </a:pPr>
              <a:endParaRPr lang="en-US">
                <a:latin typeface="+mn-lt"/>
                <a:ea typeface="ＭＳ Ｐゴシック" charset="0"/>
              </a:endParaRPr>
            </a:p>
          </p:txBody>
        </p:sp>
        <p:sp>
          <p:nvSpPr>
            <p:cNvPr id="19" name="Rectangle 34">
              <a:extLst>
                <a:ext uri="{FF2B5EF4-FFF2-40B4-BE49-F238E27FC236}">
                  <a16:creationId xmlns:a16="http://schemas.microsoft.com/office/drawing/2014/main" id="{FD68F7D4-D3A1-0846-A460-FC94E4F828D4}"/>
                </a:ext>
              </a:extLst>
            </p:cNvPr>
            <p:cNvSpPr>
              <a:spLocks noChangeArrowheads="1"/>
            </p:cNvSpPr>
            <p:nvPr/>
          </p:nvSpPr>
          <p:spPr bwMode="auto">
            <a:xfrm>
              <a:off x="444500" y="1447800"/>
              <a:ext cx="1917700" cy="733898"/>
            </a:xfrm>
            <a:prstGeom prst="rect">
              <a:avLst/>
            </a:prstGeom>
            <a:noFill/>
            <a:ln>
              <a:noFill/>
            </a:ln>
            <a:effectLst/>
            <a:extLst>
              <a:ext uri="{909E8E84-426E-40DD-AFC4-6F175D3DCCD1}">
                <a14:hiddenFill xmlns:a14="http://schemas.microsoft.com/office/drawing/2010/main">
                  <a:gradFill rotWithShape="0">
                    <a:gsLst>
                      <a:gs pos="0">
                        <a:srgbClr val="FAFD00"/>
                      </a:gs>
                      <a:gs pos="100000">
                        <a:srgbClr val="FEFFCC"/>
                      </a:gs>
                    </a:gsLst>
                    <a:lin ang="5400000" scaled="1"/>
                  </a:gra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67866" tIns="33338" rIns="67866" bIns="33338" rtlCol="0">
              <a:spAutoFit/>
            </a:bodyPr>
            <a:lstStyle/>
            <a:p>
              <a:pPr algn="ctr" defTabSz="571500">
                <a:defRPr/>
              </a:pPr>
              <a:r>
                <a:rPr lang="fr" sz="1500">
                  <a:latin typeface="+mn-lt"/>
                  <a:ea typeface="ＭＳ Ｐゴシック" charset="0"/>
                  <a:cs typeface="Arial" charset="0"/>
                </a:rPr>
                <a:t>Niveau international</a:t>
              </a:r>
              <a:endParaRPr lang="en-GB" sz="1500">
                <a:latin typeface="+mn-lt"/>
                <a:ea typeface="ＭＳ Ｐゴシック" charset="0"/>
                <a:cs typeface="Arial" charset="0"/>
              </a:endParaRPr>
            </a:p>
          </p:txBody>
        </p:sp>
        <p:sp>
          <p:nvSpPr>
            <p:cNvPr id="20" name="Rectangle 36">
              <a:extLst>
                <a:ext uri="{FF2B5EF4-FFF2-40B4-BE49-F238E27FC236}">
                  <a16:creationId xmlns:a16="http://schemas.microsoft.com/office/drawing/2014/main" id="{9BCA25D7-B307-3D45-8903-359F1007C606}"/>
                </a:ext>
              </a:extLst>
            </p:cNvPr>
            <p:cNvSpPr>
              <a:spLocks noChangeArrowheads="1"/>
            </p:cNvSpPr>
            <p:nvPr/>
          </p:nvSpPr>
          <p:spPr bwMode="auto">
            <a:xfrm>
              <a:off x="428625" y="5391150"/>
              <a:ext cx="1933575" cy="733898"/>
            </a:xfrm>
            <a:prstGeom prst="rect">
              <a:avLst/>
            </a:prstGeom>
            <a:noFill/>
            <a:ln>
              <a:noFill/>
            </a:ln>
            <a:effectLst/>
            <a:extLst>
              <a:ext uri="{909E8E84-426E-40DD-AFC4-6F175D3DCCD1}">
                <a14:hiddenFill xmlns:a14="http://schemas.microsoft.com/office/drawing/2010/main">
                  <a:gradFill rotWithShape="0">
                    <a:gsLst>
                      <a:gs pos="0">
                        <a:srgbClr val="FAFD00"/>
                      </a:gs>
                      <a:gs pos="100000">
                        <a:srgbClr val="FEFFCC"/>
                      </a:gs>
                    </a:gsLst>
                    <a:lin ang="5400000" scaled="1"/>
                  </a:gra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67866" tIns="33338" rIns="67866" bIns="33338" rtlCol="0">
              <a:spAutoFit/>
            </a:bodyPr>
            <a:lstStyle/>
            <a:p>
              <a:pPr algn="ctr" defTabSz="571500">
                <a:defRPr/>
              </a:pPr>
              <a:r>
                <a:rPr lang="fr" sz="1500">
                  <a:latin typeface="+mn-lt"/>
                  <a:ea typeface="ＭＳ Ｐゴシック" charset="0"/>
                  <a:cs typeface="Arial" charset="0"/>
                </a:rPr>
                <a:t>Niveau local/district</a:t>
              </a:r>
            </a:p>
          </p:txBody>
        </p:sp>
        <p:sp>
          <p:nvSpPr>
            <p:cNvPr id="21" name="Rectangle 37">
              <a:extLst>
                <a:ext uri="{FF2B5EF4-FFF2-40B4-BE49-F238E27FC236}">
                  <a16:creationId xmlns:a16="http://schemas.microsoft.com/office/drawing/2014/main" id="{0F3176A6-270C-EB46-AC11-13418864DB17}"/>
                </a:ext>
              </a:extLst>
            </p:cNvPr>
            <p:cNvSpPr>
              <a:spLocks noChangeArrowheads="1"/>
            </p:cNvSpPr>
            <p:nvPr/>
          </p:nvSpPr>
          <p:spPr bwMode="auto">
            <a:xfrm>
              <a:off x="381000" y="4171950"/>
              <a:ext cx="2209800" cy="733898"/>
            </a:xfrm>
            <a:prstGeom prst="rect">
              <a:avLst/>
            </a:prstGeom>
            <a:noFill/>
            <a:ln>
              <a:noFill/>
            </a:ln>
            <a:effectLst/>
            <a:extLst>
              <a:ext uri="{909E8E84-426E-40DD-AFC4-6F175D3DCCD1}">
                <a14:hiddenFill xmlns:a14="http://schemas.microsoft.com/office/drawing/2010/main">
                  <a:gradFill rotWithShape="0">
                    <a:gsLst>
                      <a:gs pos="0">
                        <a:srgbClr val="FAFD00"/>
                      </a:gs>
                      <a:gs pos="100000">
                        <a:srgbClr val="FEFFCC"/>
                      </a:gs>
                    </a:gsLst>
                    <a:lin ang="5400000" scaled="1"/>
                  </a:gra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67866" tIns="33338" rIns="67866" bIns="33338" rtlCol="0">
              <a:spAutoFit/>
            </a:bodyPr>
            <a:lstStyle/>
            <a:p>
              <a:pPr marL="42863" algn="ctr" defTabSz="571500">
                <a:defRPr/>
              </a:pPr>
              <a:r>
                <a:rPr lang="fr" sz="1500">
                  <a:latin typeface="+mn-lt"/>
                  <a:ea typeface="ＭＳ Ｐゴシック" charset="0"/>
                  <a:cs typeface="Arial" charset="0"/>
                </a:rPr>
                <a:t>Niveau intermédiaire</a:t>
              </a:r>
            </a:p>
          </p:txBody>
        </p:sp>
        <p:sp>
          <p:nvSpPr>
            <p:cNvPr id="22" name="Rectangle 38">
              <a:extLst>
                <a:ext uri="{FF2B5EF4-FFF2-40B4-BE49-F238E27FC236}">
                  <a16:creationId xmlns:a16="http://schemas.microsoft.com/office/drawing/2014/main" id="{D4A0FC4A-FC7B-D747-82FF-CD1A4049C0B7}"/>
                </a:ext>
              </a:extLst>
            </p:cNvPr>
            <p:cNvSpPr>
              <a:spLocks noChangeArrowheads="1"/>
            </p:cNvSpPr>
            <p:nvPr/>
          </p:nvSpPr>
          <p:spPr bwMode="auto">
            <a:xfrm>
              <a:off x="381000" y="2935287"/>
              <a:ext cx="1981200" cy="413653"/>
            </a:xfrm>
            <a:prstGeom prst="rect">
              <a:avLst/>
            </a:prstGeom>
            <a:noFill/>
            <a:ln>
              <a:noFill/>
            </a:ln>
            <a:effectLst/>
            <a:extLst>
              <a:ext uri="{909E8E84-426E-40DD-AFC4-6F175D3DCCD1}">
                <a14:hiddenFill xmlns:a14="http://schemas.microsoft.com/office/drawing/2010/main">
                  <a:gradFill rotWithShape="0">
                    <a:gsLst>
                      <a:gs pos="0">
                        <a:srgbClr val="FAFD00"/>
                      </a:gs>
                      <a:gs pos="100000">
                        <a:srgbClr val="FEFFCC"/>
                      </a:gs>
                    </a:gsLst>
                    <a:lin ang="5400000" scaled="1"/>
                  </a:gra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67866" tIns="33338" rIns="67866" bIns="33338" rtlCol="0">
              <a:spAutoFit/>
            </a:bodyPr>
            <a:lstStyle/>
            <a:p>
              <a:pPr marL="42863" algn="ctr" defTabSz="571500">
                <a:defRPr/>
              </a:pPr>
              <a:r>
                <a:rPr lang="fr" sz="1500">
                  <a:latin typeface="+mn-lt"/>
                  <a:ea typeface="ＭＳ Ｐゴシック" charset="0"/>
                  <a:cs typeface="Arial" charset="0"/>
                </a:rPr>
                <a:t>Niveau central</a:t>
              </a:r>
            </a:p>
          </p:txBody>
        </p:sp>
        <p:sp>
          <p:nvSpPr>
            <p:cNvPr id="23" name="Line 39">
              <a:extLst>
                <a:ext uri="{FF2B5EF4-FFF2-40B4-BE49-F238E27FC236}">
                  <a16:creationId xmlns:a16="http://schemas.microsoft.com/office/drawing/2014/main" id="{24FB162C-14CC-8947-9DDA-0405EDEACD9E}"/>
                </a:ext>
              </a:extLst>
            </p:cNvPr>
            <p:cNvSpPr>
              <a:spLocks noChangeShapeType="1"/>
            </p:cNvSpPr>
            <p:nvPr/>
          </p:nvSpPr>
          <p:spPr bwMode="auto">
            <a:xfrm>
              <a:off x="533400" y="3865563"/>
              <a:ext cx="8150225" cy="1587"/>
            </a:xfrm>
            <a:prstGeom prst="line">
              <a:avLst/>
            </a:prstGeom>
            <a:noFill/>
            <a:ln w="25400">
              <a:solidFill>
                <a:srgbClr val="003366"/>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rtlCol="0" anchor="ctr"/>
            <a:lstStyle/>
            <a:p>
              <a:pPr rtl="0">
                <a:defRPr/>
              </a:pPr>
              <a:endParaRPr lang="en-US">
                <a:latin typeface="+mn-lt"/>
                <a:ea typeface="ＭＳ Ｐゴシック" charset="0"/>
              </a:endParaRPr>
            </a:p>
          </p:txBody>
        </p:sp>
        <p:sp>
          <p:nvSpPr>
            <p:cNvPr id="24" name="Line 40">
              <a:extLst>
                <a:ext uri="{FF2B5EF4-FFF2-40B4-BE49-F238E27FC236}">
                  <a16:creationId xmlns:a16="http://schemas.microsoft.com/office/drawing/2014/main" id="{121829EC-F069-444B-8736-437F23F5B5B1}"/>
                </a:ext>
              </a:extLst>
            </p:cNvPr>
            <p:cNvSpPr>
              <a:spLocks noChangeShapeType="1"/>
            </p:cNvSpPr>
            <p:nvPr/>
          </p:nvSpPr>
          <p:spPr bwMode="auto">
            <a:xfrm>
              <a:off x="533400" y="5281613"/>
              <a:ext cx="8150225" cy="1587"/>
            </a:xfrm>
            <a:prstGeom prst="line">
              <a:avLst/>
            </a:prstGeom>
            <a:noFill/>
            <a:ln w="25400">
              <a:solidFill>
                <a:srgbClr val="003366"/>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rtlCol="0" anchor="ctr"/>
            <a:lstStyle/>
            <a:p>
              <a:pPr rtl="0">
                <a:defRPr/>
              </a:pPr>
              <a:endParaRPr lang="en-US">
                <a:latin typeface="+mn-lt"/>
                <a:ea typeface="ＭＳ Ｐゴシック" charset="0"/>
              </a:endParaRPr>
            </a:p>
          </p:txBody>
        </p:sp>
        <p:sp>
          <p:nvSpPr>
            <p:cNvPr id="25" name="Line 16">
              <a:extLst>
                <a:ext uri="{FF2B5EF4-FFF2-40B4-BE49-F238E27FC236}">
                  <a16:creationId xmlns:a16="http://schemas.microsoft.com/office/drawing/2014/main" id="{6B961886-2E38-0649-9C13-4EF7C45FC22D}"/>
                </a:ext>
              </a:extLst>
            </p:cNvPr>
            <p:cNvSpPr>
              <a:spLocks noChangeShapeType="1"/>
            </p:cNvSpPr>
            <p:nvPr/>
          </p:nvSpPr>
          <p:spPr bwMode="auto">
            <a:xfrm flipV="1">
              <a:off x="3624263" y="4781550"/>
              <a:ext cx="0" cy="639763"/>
            </a:xfrm>
            <a:prstGeom prst="line">
              <a:avLst/>
            </a:prstGeom>
            <a:noFill/>
            <a:ln w="508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rtlCol="0" anchor="ctr"/>
            <a:lstStyle/>
            <a:p>
              <a:pPr rtl="0">
                <a:defRPr/>
              </a:pPr>
              <a:endParaRPr lang="en-US">
                <a:latin typeface="+mn-lt"/>
                <a:ea typeface="ＭＳ Ｐゴシック" charset="0"/>
              </a:endParaRPr>
            </a:p>
          </p:txBody>
        </p:sp>
        <p:sp>
          <p:nvSpPr>
            <p:cNvPr id="26" name="Line 15">
              <a:extLst>
                <a:ext uri="{FF2B5EF4-FFF2-40B4-BE49-F238E27FC236}">
                  <a16:creationId xmlns:a16="http://schemas.microsoft.com/office/drawing/2014/main" id="{E047F76C-8DB1-E04B-9A13-85AC70BA9560}"/>
                </a:ext>
              </a:extLst>
            </p:cNvPr>
            <p:cNvSpPr>
              <a:spLocks noChangeShapeType="1"/>
            </p:cNvSpPr>
            <p:nvPr/>
          </p:nvSpPr>
          <p:spPr bwMode="auto">
            <a:xfrm flipV="1">
              <a:off x="2803525" y="4781550"/>
              <a:ext cx="544513" cy="639763"/>
            </a:xfrm>
            <a:prstGeom prst="line">
              <a:avLst/>
            </a:prstGeom>
            <a:noFill/>
            <a:ln w="508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rtlCol="0" anchor="ctr"/>
            <a:lstStyle/>
            <a:p>
              <a:pPr rtl="0">
                <a:defRPr/>
              </a:pPr>
              <a:endParaRPr lang="en-US">
                <a:latin typeface="+mn-lt"/>
                <a:ea typeface="ＭＳ Ｐゴシック" charset="0"/>
              </a:endParaRPr>
            </a:p>
          </p:txBody>
        </p:sp>
        <p:sp>
          <p:nvSpPr>
            <p:cNvPr id="27" name="Line 17">
              <a:extLst>
                <a:ext uri="{FF2B5EF4-FFF2-40B4-BE49-F238E27FC236}">
                  <a16:creationId xmlns:a16="http://schemas.microsoft.com/office/drawing/2014/main" id="{E6C031C9-4212-BB4F-929B-CFEA650CC35B}"/>
                </a:ext>
              </a:extLst>
            </p:cNvPr>
            <p:cNvSpPr>
              <a:spLocks noChangeShapeType="1"/>
            </p:cNvSpPr>
            <p:nvPr/>
          </p:nvSpPr>
          <p:spPr bwMode="auto">
            <a:xfrm flipH="1" flipV="1">
              <a:off x="3929063" y="4781550"/>
              <a:ext cx="476250" cy="639763"/>
            </a:xfrm>
            <a:prstGeom prst="line">
              <a:avLst/>
            </a:prstGeom>
            <a:noFill/>
            <a:ln w="508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rtlCol="0" anchor="ctr"/>
            <a:lstStyle/>
            <a:p>
              <a:pPr rtl="0">
                <a:defRPr/>
              </a:pPr>
              <a:endParaRPr lang="en-US">
                <a:latin typeface="+mn-lt"/>
                <a:ea typeface="ＭＳ Ｐゴシック" charset="0"/>
              </a:endParaRPr>
            </a:p>
          </p:txBody>
        </p:sp>
        <p:sp>
          <p:nvSpPr>
            <p:cNvPr id="28" name="Oval 3">
              <a:extLst>
                <a:ext uri="{FF2B5EF4-FFF2-40B4-BE49-F238E27FC236}">
                  <a16:creationId xmlns:a16="http://schemas.microsoft.com/office/drawing/2014/main" id="{6B1752EA-7BE8-2341-A85A-B338B11BD9AF}"/>
                </a:ext>
              </a:extLst>
            </p:cNvPr>
            <p:cNvSpPr>
              <a:spLocks noChangeArrowheads="1"/>
            </p:cNvSpPr>
            <p:nvPr/>
          </p:nvSpPr>
          <p:spPr bwMode="auto">
            <a:xfrm flipV="1">
              <a:off x="4114800" y="1524000"/>
              <a:ext cx="1371600" cy="639763"/>
            </a:xfrm>
            <a:prstGeom prst="ellipse">
              <a:avLst/>
            </a:prstGeom>
            <a:solidFill>
              <a:srgbClr val="00A000">
                <a:alpha val="50195"/>
              </a:srgbClr>
            </a:solidFill>
            <a:ln w="12700">
              <a:solidFill>
                <a:schemeClr val="tx1"/>
              </a:solidFill>
              <a:round/>
              <a:headEnd/>
              <a:tailEnd/>
            </a:ln>
          </p:spPr>
          <p:txBody>
            <a:bodyPr wrap="none" rtlCol="0"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rtl="0" eaLnBrk="1" hangingPunct="1">
                <a:spcBef>
                  <a:spcPct val="0"/>
                </a:spcBef>
                <a:buClrTx/>
                <a:buFontTx/>
                <a:buNone/>
              </a:pPr>
              <a:endParaRPr lang="en-US" altLang="en-US" sz="1350">
                <a:latin typeface="+mn-lt"/>
              </a:endParaRPr>
            </a:p>
          </p:txBody>
        </p:sp>
        <p:sp>
          <p:nvSpPr>
            <p:cNvPr id="29" name="Rectangle 28">
              <a:extLst>
                <a:ext uri="{FF2B5EF4-FFF2-40B4-BE49-F238E27FC236}">
                  <a16:creationId xmlns:a16="http://schemas.microsoft.com/office/drawing/2014/main" id="{A54AA1ED-B5D0-7943-ACE8-05651A87F748}"/>
                </a:ext>
              </a:extLst>
            </p:cNvPr>
            <p:cNvSpPr>
              <a:spLocks noChangeArrowheads="1"/>
            </p:cNvSpPr>
            <p:nvPr/>
          </p:nvSpPr>
          <p:spPr bwMode="auto">
            <a:xfrm>
              <a:off x="4430294" y="1600201"/>
              <a:ext cx="805698" cy="477701"/>
            </a:xfrm>
            <a:prstGeom prst="rect">
              <a:avLst/>
            </a:prstGeom>
            <a:noFill/>
            <a:ln>
              <a:noFill/>
            </a:ln>
            <a:effectLst/>
            <a:extLst>
              <a:ext uri="{909E8E84-426E-40DD-AFC4-6F175D3DCCD1}">
                <a14:hiddenFill xmlns:a14="http://schemas.microsoft.com/office/drawing/2010/main">
                  <a:gradFill rotWithShape="0">
                    <a:gsLst>
                      <a:gs pos="0">
                        <a:srgbClr val="FAFD00"/>
                      </a:gs>
                      <a:gs pos="100000">
                        <a:srgbClr val="FEFFCC"/>
                      </a:gs>
                    </a:gsLst>
                    <a:lin ang="5400000" scaled="1"/>
                  </a:gra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67866" tIns="33338" rIns="67866" bIns="33338" rtlCol="0">
              <a:spAutoFit/>
            </a:bodyPr>
            <a:lstStyle/>
            <a:p>
              <a:pPr algn="ctr" defTabSz="571500">
                <a:defRPr/>
              </a:pPr>
              <a:r>
                <a:rPr lang="fr">
                  <a:latin typeface="+mn-lt"/>
                  <a:ea typeface="ＭＳ Ｐゴシック" charset="0"/>
                  <a:cs typeface="Arial" charset="0"/>
                </a:rPr>
                <a:t>OMS</a:t>
              </a:r>
            </a:p>
          </p:txBody>
        </p:sp>
        <p:sp>
          <p:nvSpPr>
            <p:cNvPr id="35" name="Rectangle 38">
              <a:extLst>
                <a:ext uri="{FF2B5EF4-FFF2-40B4-BE49-F238E27FC236}">
                  <a16:creationId xmlns:a16="http://schemas.microsoft.com/office/drawing/2014/main" id="{9FC39EC2-B777-F143-84A5-981E76B2E50C}"/>
                </a:ext>
              </a:extLst>
            </p:cNvPr>
            <p:cNvSpPr>
              <a:spLocks noChangeArrowheads="1"/>
            </p:cNvSpPr>
            <p:nvPr/>
          </p:nvSpPr>
          <p:spPr bwMode="auto">
            <a:xfrm>
              <a:off x="5486400" y="1482438"/>
              <a:ext cx="3647391" cy="1246291"/>
            </a:xfrm>
            <a:prstGeom prst="rect">
              <a:avLst/>
            </a:prstGeom>
            <a:noFill/>
            <a:ln>
              <a:noFill/>
            </a:ln>
            <a:effectLst/>
            <a:extLst>
              <a:ext uri="{909E8E84-426E-40DD-AFC4-6F175D3DCCD1}">
                <a14:hiddenFill xmlns:a14="http://schemas.microsoft.com/office/drawing/2010/main">
                  <a:gradFill rotWithShape="0">
                    <a:gsLst>
                      <a:gs pos="0">
                        <a:srgbClr val="FAFD00"/>
                      </a:gs>
                      <a:gs pos="100000">
                        <a:srgbClr val="FEFFCC"/>
                      </a:gs>
                    </a:gsLst>
                    <a:lin ang="5400000" scaled="1"/>
                  </a:gra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67866" tIns="33338" rIns="67866" bIns="33338" rtlCol="0">
              <a:spAutoFit/>
            </a:bodyPr>
            <a:lstStyle/>
            <a:p>
              <a:pPr marL="42863" defTabSz="571500">
                <a:defRPr/>
              </a:pPr>
              <a:r>
                <a:rPr lang="fr" dirty="0">
                  <a:latin typeface="+mn-lt"/>
                  <a:ea typeface="ＭＳ Ｐゴシック" charset="0"/>
                  <a:cs typeface="Arial" charset="0"/>
                </a:rPr>
                <a:t>Relevé épidémiologique hebdomadaire ; bulletin régional</a:t>
              </a:r>
            </a:p>
          </p:txBody>
        </p:sp>
        <p:sp>
          <p:nvSpPr>
            <p:cNvPr id="39" name="Rectangle 38">
              <a:extLst>
                <a:ext uri="{FF2B5EF4-FFF2-40B4-BE49-F238E27FC236}">
                  <a16:creationId xmlns:a16="http://schemas.microsoft.com/office/drawing/2014/main" id="{C2335B99-8B44-9F48-84A1-727017EF3105}"/>
                </a:ext>
              </a:extLst>
            </p:cNvPr>
            <p:cNvSpPr>
              <a:spLocks noChangeArrowheads="1"/>
            </p:cNvSpPr>
            <p:nvPr/>
          </p:nvSpPr>
          <p:spPr bwMode="auto">
            <a:xfrm>
              <a:off x="5776938" y="2624138"/>
              <a:ext cx="2895600" cy="1054143"/>
            </a:xfrm>
            <a:prstGeom prst="rect">
              <a:avLst/>
            </a:prstGeom>
            <a:noFill/>
            <a:ln>
              <a:noFill/>
            </a:ln>
            <a:effectLst/>
            <a:extLst>
              <a:ext uri="{909E8E84-426E-40DD-AFC4-6F175D3DCCD1}">
                <a14:hiddenFill xmlns:a14="http://schemas.microsoft.com/office/drawing/2010/main">
                  <a:gradFill rotWithShape="0">
                    <a:gsLst>
                      <a:gs pos="0">
                        <a:srgbClr val="FAFD00"/>
                      </a:gs>
                      <a:gs pos="100000">
                        <a:srgbClr val="FEFFCC"/>
                      </a:gs>
                    </a:gsLst>
                    <a:lin ang="5400000" scaled="1"/>
                  </a:gra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67866" tIns="33338" rIns="67866" bIns="33338" rtlCol="0">
              <a:spAutoFit/>
            </a:bodyPr>
            <a:lstStyle/>
            <a:p>
              <a:pPr marL="42863" algn="ctr" defTabSz="571500">
                <a:defRPr/>
              </a:pPr>
              <a:r>
                <a:rPr lang="fr" sz="1500">
                  <a:latin typeface="+mn-lt"/>
                  <a:ea typeface="ＭＳ Ｐゴシック" charset="0"/>
                  <a:cs typeface="Arial" charset="0"/>
                </a:rPr>
                <a:t>Bulletin épidémiologique </a:t>
              </a:r>
            </a:p>
            <a:p>
              <a:pPr marL="42863" algn="ctr" defTabSz="571500">
                <a:defRPr/>
              </a:pPr>
              <a:r>
                <a:rPr lang="fr" sz="1500">
                  <a:latin typeface="+mn-lt"/>
                  <a:ea typeface="ＭＳ Ｐゴシック" charset="0"/>
                  <a:cs typeface="Arial" charset="0"/>
                </a:rPr>
                <a:t>national</a:t>
              </a:r>
            </a:p>
          </p:txBody>
        </p:sp>
        <p:sp>
          <p:nvSpPr>
            <p:cNvPr id="41" name="Line 15">
              <a:extLst>
                <a:ext uri="{FF2B5EF4-FFF2-40B4-BE49-F238E27FC236}">
                  <a16:creationId xmlns:a16="http://schemas.microsoft.com/office/drawing/2014/main" id="{187B2F58-5178-9D48-A548-CEE9BC1E3E0E}"/>
                </a:ext>
              </a:extLst>
            </p:cNvPr>
            <p:cNvSpPr>
              <a:spLocks noChangeShapeType="1"/>
            </p:cNvSpPr>
            <p:nvPr/>
          </p:nvSpPr>
          <p:spPr bwMode="auto">
            <a:xfrm flipV="1">
              <a:off x="5257800" y="4800600"/>
              <a:ext cx="546100" cy="639763"/>
            </a:xfrm>
            <a:prstGeom prst="line">
              <a:avLst/>
            </a:prstGeom>
            <a:noFill/>
            <a:ln w="508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rtlCol="0" anchor="ctr"/>
            <a:lstStyle/>
            <a:p>
              <a:pPr rtl="0">
                <a:defRPr/>
              </a:pPr>
              <a:endParaRPr lang="en-US">
                <a:latin typeface="+mn-lt"/>
                <a:ea typeface="ＭＳ Ｐゴシック" charset="0"/>
              </a:endParaRPr>
            </a:p>
          </p:txBody>
        </p:sp>
      </p:grpSp>
    </p:spTree>
    <p:extLst>
      <p:ext uri="{BB962C8B-B14F-4D97-AF65-F5344CB8AC3E}">
        <p14:creationId xmlns:p14="http://schemas.microsoft.com/office/powerpoint/2010/main" val="2864939410"/>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5D8ACA-7C89-A748-9B27-7DD0F2652B13}"/>
              </a:ext>
            </a:extLst>
          </p:cNvPr>
          <p:cNvSpPr txBox="1">
            <a:spLocks/>
          </p:cNvSpPr>
          <p:nvPr>
            <p:custDataLst>
              <p:tags r:id="rId1"/>
            </p:custDataLst>
          </p:nvPr>
        </p:nvSpPr>
        <p:spPr>
          <a:xfrm>
            <a:off x="263352" y="188640"/>
            <a:ext cx="3024336" cy="2088232"/>
          </a:xfrm>
          <a:prstGeom prst="rect">
            <a:avLst/>
          </a:prstGeom>
        </p:spPr>
        <p:txBody>
          <a:bodyPr lIns="68580" tIns="34290" rIns="68580" bIns="34290" rtlCol="0" anchor="t">
            <a:noAutofit/>
          </a:bodyPr>
          <a:lst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defTabSz="216991">
              <a:lnSpc>
                <a:spcPct val="90000"/>
              </a:lnSpc>
              <a:spcBef>
                <a:spcPts val="0"/>
              </a:spcBef>
              <a:spcAft>
                <a:spcPts val="0"/>
              </a:spcAft>
            </a:pPr>
            <a:r>
              <a:rPr lang="fr" sz="2800" b="1" dirty="0">
                <a:solidFill>
                  <a:srgbClr val="FFFFFF"/>
                </a:solidFill>
                <a:latin typeface="Source Sans Pro Bold"/>
                <a:ea typeface="Source Sans Pro Bold"/>
                <a:cs typeface="Source Sans Pro Bold"/>
                <a:sym typeface="Source Sans Pro Bold"/>
              </a:rPr>
              <a:t>Exercice : schéma du système de surveillance</a:t>
            </a:r>
            <a:br>
              <a:rPr lang="en-US" altLang="en-US" sz="2800" b="1" dirty="0">
                <a:solidFill>
                  <a:srgbClr val="FFFFFF"/>
                </a:solidFill>
                <a:latin typeface="Source Sans Pro Bold"/>
                <a:ea typeface="Source Sans Pro Bold"/>
                <a:cs typeface="Source Sans Pro Bold"/>
                <a:sym typeface="Source Sans Pro Bold"/>
              </a:rPr>
            </a:br>
            <a:r>
              <a:rPr lang="fr" sz="2800" b="1" dirty="0">
                <a:solidFill>
                  <a:srgbClr val="FFFFFF"/>
                </a:solidFill>
                <a:latin typeface="Source Sans Pro Bold"/>
                <a:ea typeface="Source Sans Pro Bold"/>
                <a:cs typeface="Source Sans Pro Bold"/>
                <a:sym typeface="Source Sans Pro Bold"/>
              </a:rPr>
              <a:t>de votre pays</a:t>
            </a:r>
          </a:p>
        </p:txBody>
      </p:sp>
      <p:sp>
        <p:nvSpPr>
          <p:cNvPr id="4" name="Espace réservé du texte 3"/>
          <p:cNvSpPr>
            <a:spLocks noGrp="1"/>
          </p:cNvSpPr>
          <p:nvPr>
            <p:ph type="body" idx="1"/>
          </p:nvPr>
        </p:nvSpPr>
        <p:spPr>
          <a:xfrm>
            <a:off x="5015880" y="1664804"/>
            <a:ext cx="6552728" cy="3528392"/>
          </a:xfrm>
        </p:spPr>
        <p:txBody>
          <a:bodyPr>
            <a:noAutofit/>
          </a:bodyPr>
          <a:lstStyle/>
          <a:p>
            <a:pPr marL="385763" indent="-385763">
              <a:spcAft>
                <a:spcPts val="900"/>
              </a:spcAft>
              <a:buFontTx/>
              <a:buAutoNum type="arabicPeriod"/>
              <a:defRPr/>
            </a:pPr>
            <a:r>
              <a:rPr lang="fr" sz="2200" dirty="0"/>
              <a:t>En groupe, utilisez le tableau à feuilles mobiles pour dessiner un schéma du système de surveillance de votre pays (sur une page).</a:t>
            </a:r>
          </a:p>
          <a:p>
            <a:pPr marL="385763" indent="-385763">
              <a:spcAft>
                <a:spcPts val="900"/>
              </a:spcAft>
              <a:buFontTx/>
              <a:buAutoNum type="arabicPeriod"/>
              <a:defRPr/>
            </a:pPr>
            <a:endParaRPr lang="fr" sz="2200" dirty="0"/>
          </a:p>
          <a:p>
            <a:pPr marL="385763" indent="-385763">
              <a:spcAft>
                <a:spcPts val="900"/>
              </a:spcAft>
              <a:buFontTx/>
              <a:buAutoNum type="arabicPeriod"/>
              <a:defRPr/>
            </a:pPr>
            <a:r>
              <a:rPr lang="fr" sz="2200" dirty="0"/>
              <a:t>Vous avez dix minutes.</a:t>
            </a:r>
          </a:p>
          <a:p>
            <a:pPr marL="385763" indent="-385763">
              <a:spcAft>
                <a:spcPts val="900"/>
              </a:spcAft>
              <a:buFontTx/>
              <a:buAutoNum type="arabicPeriod"/>
              <a:defRPr/>
            </a:pPr>
            <a:endParaRPr lang="fr" sz="2200" dirty="0"/>
          </a:p>
          <a:p>
            <a:pPr marL="385763" indent="-385763">
              <a:spcAft>
                <a:spcPts val="900"/>
              </a:spcAft>
              <a:buFontTx/>
              <a:buAutoNum type="arabicPeriod"/>
              <a:defRPr/>
            </a:pPr>
            <a:r>
              <a:rPr lang="fr" sz="2200" dirty="0"/>
              <a:t>Un groupe présentera son schéma pour examen.</a:t>
            </a:r>
          </a:p>
        </p:txBody>
      </p:sp>
      <p:sp>
        <p:nvSpPr>
          <p:cNvPr id="6" name="Rounded Rectangle 9">
            <a:extLst>
              <a:ext uri="{FF2B5EF4-FFF2-40B4-BE49-F238E27FC236}">
                <a16:creationId xmlns:a16="http://schemas.microsoft.com/office/drawing/2014/main" id="{D6C64F89-31E4-68E6-221D-7E480CB1B240}"/>
              </a:ext>
            </a:extLst>
          </p:cNvPr>
          <p:cNvSpPr/>
          <p:nvPr/>
        </p:nvSpPr>
        <p:spPr>
          <a:xfrm flipV="1">
            <a:off x="283121" y="1988840"/>
            <a:ext cx="2376264" cy="95808"/>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latin typeface="+mn-lt"/>
            </a:endParaRPr>
          </a:p>
        </p:txBody>
      </p:sp>
    </p:spTree>
    <p:extLst>
      <p:ext uri="{BB962C8B-B14F-4D97-AF65-F5344CB8AC3E}">
        <p14:creationId xmlns:p14="http://schemas.microsoft.com/office/powerpoint/2010/main" val="198894218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2"/>
          <p:cNvSpPr txBox="1">
            <a:spLocks/>
          </p:cNvSpPr>
          <p:nvPr/>
        </p:nvSpPr>
        <p:spPr>
          <a:xfrm>
            <a:off x="8118475" y="6181725"/>
            <a:ext cx="2133600" cy="476250"/>
          </a:xfrm>
          <a:prstGeom prst="rect">
            <a:avLst/>
          </a:prstGeom>
        </p:spPr>
        <p:txBody>
          <a:bodyPr/>
          <a:lstStyle>
            <a:defPPr>
              <a:defRPr lang="en-US"/>
            </a:defPPr>
            <a:lvl1pPr algn="l" rtl="0" fontAlgn="base">
              <a:spcBef>
                <a:spcPct val="0"/>
              </a:spcBef>
              <a:spcAft>
                <a:spcPct val="0"/>
              </a:spcAft>
              <a:defRPr sz="2800" i="0" kern="1200">
                <a:solidFill>
                  <a:schemeClr val="tx1"/>
                </a:solidFill>
                <a:effectLst/>
                <a:latin typeface="Times New Roman" pitchFamily="18" charset="0"/>
                <a:ea typeface="+mn-ea"/>
                <a:cs typeface="Times New Roman" pitchFamily="18" charset="0"/>
              </a:defRPr>
            </a:lvl1pPr>
            <a:lvl2pPr marL="457200" algn="l" rtl="0" fontAlgn="base">
              <a:spcBef>
                <a:spcPct val="0"/>
              </a:spcBef>
              <a:spcAft>
                <a:spcPct val="0"/>
              </a:spcAft>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2pPr>
            <a:lvl3pPr marL="914400" algn="l" rtl="0" fontAlgn="base">
              <a:spcBef>
                <a:spcPct val="0"/>
              </a:spcBef>
              <a:spcAft>
                <a:spcPct val="0"/>
              </a:spcAft>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3pPr>
            <a:lvl4pPr marL="1371600" algn="l" rtl="0" fontAlgn="base">
              <a:spcBef>
                <a:spcPct val="0"/>
              </a:spcBef>
              <a:spcAft>
                <a:spcPct val="0"/>
              </a:spcAft>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4pPr>
            <a:lvl5pPr marL="1828800" algn="l" rtl="0" fontAlgn="base">
              <a:spcBef>
                <a:spcPct val="0"/>
              </a:spcBef>
              <a:spcAft>
                <a:spcPct val="0"/>
              </a:spcAft>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5pPr>
            <a:lvl6pPr marL="2286000" algn="l" defTabSz="914400" rtl="0" eaLnBrk="1" latinLnBrk="0" hangingPunct="1">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6pPr>
            <a:lvl7pPr marL="2743200" algn="l" defTabSz="914400" rtl="0" eaLnBrk="1" latinLnBrk="0" hangingPunct="1">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7pPr>
            <a:lvl8pPr marL="3200400" algn="l" defTabSz="914400" rtl="0" eaLnBrk="1" latinLnBrk="0" hangingPunct="1">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8pPr>
            <a:lvl9pPr marL="3657600" algn="l" defTabSz="914400" rtl="0" eaLnBrk="1" latinLnBrk="0" hangingPunct="1">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9pPr>
          </a:lstStyle>
          <a:p>
            <a:pPr algn="r">
              <a:defRPr/>
            </a:pPr>
            <a:fld id="{B8477CA6-37AB-49C2-B88B-8C89FDB7A7DF}" type="slidenum">
              <a:rPr lang="en-US" sz="1200">
                <a:latin typeface="Arial" panose="020B0604020202020204" pitchFamily="34" charset="0"/>
                <a:cs typeface="Arial" panose="020B0604020202020204" pitchFamily="34" charset="0"/>
              </a:rPr>
              <a:pPr algn="r">
                <a:defRPr/>
              </a:pPr>
              <a:t>24</a:t>
            </a:fld>
            <a:endParaRPr lang="en-US" sz="1200" dirty="0">
              <a:latin typeface="Arial" panose="020B0604020202020204" pitchFamily="34" charset="0"/>
              <a:cs typeface="Arial" panose="020B0604020202020204" pitchFamily="34" charset="0"/>
            </a:endParaRPr>
          </a:p>
        </p:txBody>
      </p:sp>
      <p:sp>
        <p:nvSpPr>
          <p:cNvPr id="2" name="Rectangle 1"/>
          <p:cNvSpPr/>
          <p:nvPr/>
        </p:nvSpPr>
        <p:spPr>
          <a:xfrm>
            <a:off x="1739516" y="2420888"/>
            <a:ext cx="8712968" cy="646331"/>
          </a:xfrm>
          <a:prstGeom prst="rect">
            <a:avLst/>
          </a:prstGeom>
        </p:spPr>
        <p:txBody>
          <a:bodyPr wrap="square">
            <a:spAutoFit/>
          </a:bodyPr>
          <a:lstStyle/>
          <a:p>
            <a:pPr lvl="0" algn="ctr"/>
            <a:r>
              <a:rPr lang="en-US" sz="3600" b="1" dirty="0">
                <a:solidFill>
                  <a:schemeClr val="bg1"/>
                </a:solidFill>
                <a:latin typeface="+mj-lt"/>
                <a:cs typeface="Arial" panose="020B0604020202020204" pitchFamily="34" charset="0"/>
              </a:rPr>
              <a:t>4. </a:t>
            </a:r>
            <a:r>
              <a:rPr lang="fr-FR" sz="3600" b="1" dirty="0">
                <a:solidFill>
                  <a:schemeClr val="bg1"/>
                </a:solidFill>
                <a:latin typeface="+mj-lt"/>
                <a:cs typeface="Arial" panose="020B0604020202020204" pitchFamily="34" charset="0"/>
              </a:rPr>
              <a:t>Collecte des données de surveillance</a:t>
            </a:r>
          </a:p>
        </p:txBody>
      </p:sp>
    </p:spTree>
    <p:extLst>
      <p:ext uri="{BB962C8B-B14F-4D97-AF65-F5344CB8AC3E}">
        <p14:creationId xmlns:p14="http://schemas.microsoft.com/office/powerpoint/2010/main" val="3357853"/>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588"/>
            <a:ext cx="8229600" cy="647700"/>
          </a:xfrm>
        </p:spPr>
        <p:txBody>
          <a:bodyPr>
            <a:noAutofit/>
          </a:bodyPr>
          <a:lstStyle/>
          <a:p>
            <a:r>
              <a:rPr lang="fr-FR" b="1" dirty="0">
                <a:solidFill>
                  <a:schemeClr val="bg1"/>
                </a:solidFill>
                <a:latin typeface="+mj-lt"/>
              </a:rPr>
              <a:t>Quelles maladies doivent faire l’objet d’une surveillance ?</a:t>
            </a:r>
          </a:p>
        </p:txBody>
      </p:sp>
      <p:sp>
        <p:nvSpPr>
          <p:cNvPr id="3" name="Content Placeholder 2"/>
          <p:cNvSpPr txBox="1">
            <a:spLocks/>
          </p:cNvSpPr>
          <p:nvPr>
            <p:custDataLst>
              <p:tags r:id="rId1"/>
            </p:custDataLst>
          </p:nvPr>
        </p:nvSpPr>
        <p:spPr bwMode="auto">
          <a:xfrm>
            <a:off x="623392" y="1196753"/>
            <a:ext cx="10945215" cy="460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None/>
            </a:pPr>
            <a:r>
              <a:rPr lang="fr-FR" sz="2400" dirty="0">
                <a:solidFill>
                  <a:srgbClr val="000000"/>
                </a:solidFill>
                <a:latin typeface="+mj-lt"/>
                <a:cs typeface="+mn-cs"/>
                <a:sym typeface="Calibri"/>
              </a:rPr>
              <a:t>La surveillance de la santé nécessite des ressources humaines et matérielles. Il est essentiel de déterminer les maladies qui devront faire l’objet d’une surveillance à tout moment ou pendant une situation d’urgence</a:t>
            </a:r>
            <a:r>
              <a:rPr lang="en-US" sz="2400" dirty="0">
                <a:solidFill>
                  <a:srgbClr val="000000"/>
                </a:solidFill>
                <a:latin typeface="+mj-lt"/>
                <a:cs typeface="+mn-cs"/>
                <a:sym typeface="Calibri"/>
              </a:rPr>
              <a:t>. </a:t>
            </a:r>
          </a:p>
          <a:p>
            <a:pPr marL="0" indent="0" algn="just" fontAlgn="auto">
              <a:spcAft>
                <a:spcPts val="0"/>
              </a:spcAft>
              <a:buNone/>
            </a:pPr>
            <a:endParaRPr lang="en-US" sz="2400" dirty="0">
              <a:solidFill>
                <a:srgbClr val="000000"/>
              </a:solidFill>
              <a:latin typeface="+mj-lt"/>
              <a:cs typeface="+mn-cs"/>
              <a:sym typeface="Calibri"/>
            </a:endParaRPr>
          </a:p>
          <a:p>
            <a:pPr marL="0" indent="0" algn="just" fontAlgn="auto">
              <a:spcAft>
                <a:spcPts val="0"/>
              </a:spcAft>
              <a:buNone/>
            </a:pPr>
            <a:r>
              <a:rPr lang="fr-FR" sz="2400" dirty="0">
                <a:solidFill>
                  <a:srgbClr val="000000"/>
                </a:solidFill>
                <a:latin typeface="+mj-lt"/>
                <a:cs typeface="+mn-cs"/>
                <a:sym typeface="Calibri"/>
              </a:rPr>
              <a:t>Les critères à prendre en considération peuvent être :</a:t>
            </a:r>
          </a:p>
          <a:p>
            <a:pPr lvl="1" algn="just" fontAlgn="auto">
              <a:spcBef>
                <a:spcPts val="500"/>
              </a:spcBef>
              <a:spcAft>
                <a:spcPts val="0"/>
              </a:spcAft>
              <a:buClr>
                <a:schemeClr val="accent6"/>
              </a:buClr>
              <a:buSzPct val="100000"/>
              <a:buFont typeface="Arial"/>
              <a:buChar char="•"/>
              <a:defRPr sz="2400">
                <a:latin typeface="+mn-lt"/>
                <a:ea typeface="+mn-ea"/>
                <a:cs typeface="+mn-cs"/>
                <a:sym typeface="Source Sans Pro Regular"/>
              </a:defRPr>
            </a:pPr>
            <a:r>
              <a:rPr lang="fr-FR" sz="2400" dirty="0">
                <a:solidFill>
                  <a:srgbClr val="000000"/>
                </a:solidFill>
                <a:latin typeface="+mj-lt"/>
                <a:cs typeface="+mn-cs"/>
                <a:sym typeface="Calibri"/>
              </a:rPr>
              <a:t>Maladie à potentiel épidémique</a:t>
            </a:r>
          </a:p>
          <a:p>
            <a:pPr lvl="1" algn="just" fontAlgn="auto">
              <a:spcBef>
                <a:spcPts val="500"/>
              </a:spcBef>
              <a:spcAft>
                <a:spcPts val="0"/>
              </a:spcAft>
              <a:buClr>
                <a:schemeClr val="accent6"/>
              </a:buClr>
              <a:buSzPct val="100000"/>
              <a:buFont typeface="Arial"/>
              <a:buChar char="•"/>
              <a:defRPr sz="2400">
                <a:latin typeface="+mn-lt"/>
                <a:ea typeface="+mn-ea"/>
                <a:cs typeface="+mn-cs"/>
                <a:sym typeface="Source Sans Pro Regular"/>
              </a:defRPr>
            </a:pPr>
            <a:r>
              <a:rPr lang="fr-FR" altLang="en-US" sz="2400" dirty="0">
                <a:solidFill>
                  <a:srgbClr val="000000"/>
                </a:solidFill>
                <a:latin typeface="+mj-lt"/>
                <a:cs typeface="+mn-cs"/>
                <a:sym typeface="Calibri"/>
              </a:rPr>
              <a:t>Une forte morbidité et/ou mortalité</a:t>
            </a:r>
          </a:p>
          <a:p>
            <a:pPr lvl="1" algn="just" fontAlgn="auto">
              <a:spcBef>
                <a:spcPts val="500"/>
              </a:spcBef>
              <a:spcAft>
                <a:spcPts val="0"/>
              </a:spcAft>
              <a:buClr>
                <a:schemeClr val="accent6"/>
              </a:buClr>
              <a:buSzPct val="100000"/>
              <a:buFont typeface="Arial"/>
              <a:buChar char="•"/>
              <a:defRPr sz="2400">
                <a:latin typeface="+mn-lt"/>
                <a:ea typeface="+mn-ea"/>
                <a:cs typeface="+mn-cs"/>
                <a:sym typeface="Source Sans Pro Regular"/>
              </a:defRPr>
            </a:pPr>
            <a:r>
              <a:rPr lang="fr-FR" altLang="en-US" sz="2400" dirty="0">
                <a:solidFill>
                  <a:srgbClr val="000000"/>
                </a:solidFill>
                <a:latin typeface="+mj-lt"/>
                <a:cs typeface="+mn-cs"/>
                <a:sym typeface="Calibri"/>
              </a:rPr>
              <a:t>Disponibilité de moyens d’intervention.</a:t>
            </a:r>
          </a:p>
          <a:p>
            <a:pPr marL="457200" lvl="1" indent="0" algn="just">
              <a:lnSpc>
                <a:spcPct val="80000"/>
              </a:lnSpc>
              <a:buNone/>
            </a:pPr>
            <a:endParaRPr lang="en-US" altLang="en-US" sz="4000" dirty="0"/>
          </a:p>
          <a:p>
            <a:pPr algn="just">
              <a:lnSpc>
                <a:spcPct val="80000"/>
              </a:lnSpc>
            </a:pPr>
            <a:endParaRPr lang="en-US" altLang="en-US" sz="4000" dirty="0"/>
          </a:p>
          <a:p>
            <a:pPr algn="just">
              <a:lnSpc>
                <a:spcPct val="80000"/>
              </a:lnSpc>
            </a:pPr>
            <a:endParaRPr lang="en-GB" altLang="en-US" sz="4000" dirty="0"/>
          </a:p>
          <a:p>
            <a:pPr algn="just">
              <a:lnSpc>
                <a:spcPct val="80000"/>
              </a:lnSpc>
            </a:pPr>
            <a:endParaRPr lang="en-GB" altLang="en-US" sz="4000" dirty="0"/>
          </a:p>
        </p:txBody>
      </p:sp>
    </p:spTree>
    <p:extLst>
      <p:ext uri="{BB962C8B-B14F-4D97-AF65-F5344CB8AC3E}">
        <p14:creationId xmlns:p14="http://schemas.microsoft.com/office/powerpoint/2010/main" val="206096795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ssolve">
                                      <p:cBhvr>
                                        <p:cTn id="12" dur="500"/>
                                        <p:tgtEl>
                                          <p:spTgt spid="3">
                                            <p:txEl>
                                              <p:pRg st="2" end="2"/>
                                            </p:txEl>
                                          </p:spTgt>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dissolve">
                                      <p:cBhvr>
                                        <p:cTn id="15" dur="500"/>
                                        <p:tgtEl>
                                          <p:spTgt spid="3">
                                            <p:txEl>
                                              <p:pRg st="3" end="3"/>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dissolve">
                                      <p:cBhvr>
                                        <p:cTn id="18" dur="500"/>
                                        <p:tgtEl>
                                          <p:spTgt spid="3">
                                            <p:txEl>
                                              <p:pRg st="4" end="4"/>
                                            </p:txEl>
                                          </p:spTgt>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dissolve">
                                      <p:cBhvr>
                                        <p:cTn id="21"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2014B20D-998E-E744-AFD5-1362B733474B}"/>
              </a:ext>
            </a:extLst>
          </p:cNvPr>
          <p:cNvSpPr txBox="1">
            <a:spLocks noChangeArrowheads="1"/>
          </p:cNvSpPr>
          <p:nvPr/>
        </p:nvSpPr>
        <p:spPr>
          <a:xfrm>
            <a:off x="623392" y="1124744"/>
            <a:ext cx="10945216" cy="5415880"/>
          </a:xfrm>
          <a:prstGeom prst="rect">
            <a:avLst/>
          </a:prstGeom>
        </p:spPr>
        <p:txBody>
          <a:bodyPr>
            <a:normAutofit fontScale="92500" lnSpcReduction="10000"/>
          </a:bodyPr>
          <a:lst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fontAlgn="auto">
              <a:lnSpc>
                <a:spcPct val="130000"/>
              </a:lnSpc>
              <a:spcBef>
                <a:spcPts val="0"/>
              </a:spcBef>
              <a:spcAft>
                <a:spcPts val="0"/>
              </a:spcAft>
              <a:buClr>
                <a:schemeClr val="accent3"/>
              </a:buClr>
              <a:buSzPct val="100000"/>
              <a:buFont typeface="Arial"/>
              <a:buChar char="•"/>
              <a:defRPr sz="2400">
                <a:latin typeface="+mn-lt"/>
                <a:ea typeface="+mn-ea"/>
                <a:cs typeface="+mn-cs"/>
                <a:sym typeface="Source Sans Pro Regular"/>
              </a:defRPr>
            </a:pPr>
            <a:r>
              <a:rPr lang="fr-FR" altLang="en-US" sz="2600" b="1" dirty="0">
                <a:solidFill>
                  <a:srgbClr val="C00000"/>
                </a:solidFill>
                <a:latin typeface="+mj-lt"/>
                <a:cs typeface="+mn-cs"/>
                <a:sym typeface="Calibri"/>
              </a:rPr>
              <a:t>Tous les cas de </a:t>
            </a:r>
          </a:p>
          <a:p>
            <a:pPr marL="747712" lvl="1" indent="-346075" eaLnBrk="1" fontAlgn="auto">
              <a:lnSpc>
                <a:spcPct val="140000"/>
              </a:lnSpc>
              <a:spcBef>
                <a:spcPts val="0"/>
              </a:spcBef>
              <a:spcAft>
                <a:spcPts val="0"/>
              </a:spcAft>
              <a:buClr>
                <a:schemeClr val="accent3"/>
              </a:buClr>
              <a:buSzPct val="100000"/>
              <a:buFont typeface="Arial"/>
              <a:buChar char="–"/>
              <a:defRPr>
                <a:latin typeface="+mn-lt"/>
                <a:ea typeface="+mn-ea"/>
                <a:cs typeface="+mn-cs"/>
                <a:sym typeface="Source Sans Pro Regular"/>
              </a:defRPr>
            </a:pPr>
            <a:r>
              <a:rPr lang="fr-FR" altLang="en-US" sz="1900" dirty="0">
                <a:solidFill>
                  <a:srgbClr val="000000"/>
                </a:solidFill>
                <a:latin typeface="+mj-lt"/>
                <a:cs typeface="+mn-cs"/>
                <a:sym typeface="Calibri"/>
              </a:rPr>
              <a:t>variole</a:t>
            </a:r>
          </a:p>
          <a:p>
            <a:pPr marL="747712" lvl="1" indent="-346075" eaLnBrk="1" fontAlgn="auto">
              <a:lnSpc>
                <a:spcPct val="140000"/>
              </a:lnSpc>
              <a:spcBef>
                <a:spcPts val="0"/>
              </a:spcBef>
              <a:spcAft>
                <a:spcPts val="0"/>
              </a:spcAft>
              <a:buClr>
                <a:schemeClr val="accent3"/>
              </a:buClr>
              <a:buSzPct val="100000"/>
              <a:buFont typeface="Arial"/>
              <a:buChar char="–"/>
              <a:defRPr>
                <a:latin typeface="+mn-lt"/>
                <a:ea typeface="+mn-ea"/>
                <a:cs typeface="+mn-cs"/>
                <a:sym typeface="Source Sans Pro Regular"/>
              </a:defRPr>
            </a:pPr>
            <a:r>
              <a:rPr lang="fr-FR" altLang="en-US" sz="1900" dirty="0">
                <a:solidFill>
                  <a:srgbClr val="000000"/>
                </a:solidFill>
                <a:latin typeface="+mj-lt"/>
                <a:cs typeface="+mn-cs"/>
                <a:sym typeface="Calibri"/>
              </a:rPr>
              <a:t>poliomyélite (forme sauvage)</a:t>
            </a:r>
          </a:p>
          <a:p>
            <a:pPr marL="747712" lvl="1" indent="-346075" eaLnBrk="1" fontAlgn="auto">
              <a:lnSpc>
                <a:spcPct val="140000"/>
              </a:lnSpc>
              <a:spcBef>
                <a:spcPts val="0"/>
              </a:spcBef>
              <a:spcAft>
                <a:spcPts val="0"/>
              </a:spcAft>
              <a:buClr>
                <a:schemeClr val="accent3"/>
              </a:buClr>
              <a:buSzPct val="100000"/>
              <a:buFont typeface="Arial"/>
              <a:buChar char="–"/>
              <a:defRPr>
                <a:latin typeface="+mn-lt"/>
                <a:ea typeface="+mn-ea"/>
                <a:cs typeface="+mn-cs"/>
                <a:sym typeface="Source Sans Pro Regular"/>
              </a:defRPr>
            </a:pPr>
            <a:r>
              <a:rPr lang="fr-FR" altLang="en-US" sz="1900" dirty="0">
                <a:solidFill>
                  <a:srgbClr val="000000"/>
                </a:solidFill>
                <a:latin typeface="+mj-lt"/>
                <a:cs typeface="+mn-cs"/>
                <a:sym typeface="Calibri"/>
              </a:rPr>
              <a:t>grippe humaine causée par un nouveau sous-type</a:t>
            </a:r>
          </a:p>
          <a:p>
            <a:pPr marL="747712" lvl="1" indent="-346075" eaLnBrk="1" fontAlgn="auto">
              <a:lnSpc>
                <a:spcPct val="140000"/>
              </a:lnSpc>
              <a:spcBef>
                <a:spcPts val="0"/>
              </a:spcBef>
              <a:spcAft>
                <a:spcPts val="0"/>
              </a:spcAft>
              <a:buClr>
                <a:schemeClr val="accent3"/>
              </a:buClr>
              <a:buSzPct val="100000"/>
              <a:buFont typeface="Arial"/>
              <a:buChar char="–"/>
              <a:defRPr>
                <a:latin typeface="+mn-lt"/>
                <a:ea typeface="+mn-ea"/>
                <a:cs typeface="+mn-cs"/>
                <a:sym typeface="Source Sans Pro Regular"/>
              </a:defRPr>
            </a:pPr>
            <a:r>
              <a:rPr lang="fr-FR" altLang="en-US" sz="1900" dirty="0">
                <a:solidFill>
                  <a:srgbClr val="000000"/>
                </a:solidFill>
                <a:latin typeface="+mj-lt"/>
                <a:cs typeface="+mn-cs"/>
                <a:sym typeface="Calibri"/>
              </a:rPr>
              <a:t>syndrome respiratoire aigu sévère (SRAS)</a:t>
            </a:r>
          </a:p>
          <a:p>
            <a:pPr eaLnBrk="1" fontAlgn="auto">
              <a:lnSpc>
                <a:spcPct val="130000"/>
              </a:lnSpc>
              <a:spcBef>
                <a:spcPts val="0"/>
              </a:spcBef>
              <a:spcAft>
                <a:spcPts val="0"/>
              </a:spcAft>
              <a:buClr>
                <a:schemeClr val="accent3"/>
              </a:buClr>
              <a:buSzPct val="100000"/>
              <a:buFont typeface="Arial"/>
              <a:buChar char="•"/>
              <a:defRPr sz="2400">
                <a:latin typeface="+mn-lt"/>
                <a:ea typeface="+mn-ea"/>
                <a:cs typeface="+mn-cs"/>
                <a:sym typeface="Source Sans Pro Regular"/>
              </a:defRPr>
            </a:pPr>
            <a:r>
              <a:rPr lang="fr-FR" altLang="en-US" sz="2600" b="1" dirty="0">
                <a:solidFill>
                  <a:srgbClr val="C00000"/>
                </a:solidFill>
                <a:latin typeface="+mj-lt"/>
                <a:cs typeface="+mn-cs"/>
              </a:rPr>
              <a:t>Les cas inattendus ou ayant des répercussions de:</a:t>
            </a:r>
          </a:p>
          <a:p>
            <a:pPr marL="747712" lvl="1" indent="-346075" eaLnBrk="1" fontAlgn="auto">
              <a:lnSpc>
                <a:spcPct val="140000"/>
              </a:lnSpc>
              <a:spcBef>
                <a:spcPts val="0"/>
              </a:spcBef>
              <a:spcAft>
                <a:spcPts val="0"/>
              </a:spcAft>
              <a:buClr>
                <a:schemeClr val="accent3"/>
              </a:buClr>
              <a:buSzPct val="100000"/>
              <a:buFont typeface="Arial"/>
              <a:buChar char="–"/>
              <a:defRPr>
                <a:latin typeface="+mn-lt"/>
                <a:ea typeface="+mn-ea"/>
                <a:cs typeface="+mn-cs"/>
                <a:sym typeface="Source Sans Pro Regular"/>
              </a:defRPr>
            </a:pPr>
            <a:r>
              <a:rPr lang="fr-FR" altLang="en-US" sz="1900" dirty="0">
                <a:solidFill>
                  <a:srgbClr val="000000"/>
                </a:solidFill>
                <a:latin typeface="+mj-lt"/>
                <a:cs typeface="+mn-cs"/>
                <a:sym typeface="Calibri"/>
              </a:rPr>
              <a:t>choléra</a:t>
            </a:r>
          </a:p>
          <a:p>
            <a:pPr marL="747712" lvl="1" indent="-346075" eaLnBrk="1" fontAlgn="auto">
              <a:lnSpc>
                <a:spcPct val="140000"/>
              </a:lnSpc>
              <a:spcBef>
                <a:spcPts val="0"/>
              </a:spcBef>
              <a:spcAft>
                <a:spcPts val="0"/>
              </a:spcAft>
              <a:buClr>
                <a:schemeClr val="accent3"/>
              </a:buClr>
              <a:buSzPct val="100000"/>
              <a:buFont typeface="Arial"/>
              <a:buChar char="–"/>
              <a:defRPr>
                <a:latin typeface="+mn-lt"/>
                <a:ea typeface="+mn-ea"/>
                <a:cs typeface="+mn-cs"/>
                <a:sym typeface="Source Sans Pro Regular"/>
              </a:defRPr>
            </a:pPr>
            <a:r>
              <a:rPr lang="fr-FR" altLang="en-US" sz="1900" dirty="0">
                <a:solidFill>
                  <a:srgbClr val="000000"/>
                </a:solidFill>
                <a:latin typeface="+mj-lt"/>
                <a:cs typeface="+mn-cs"/>
                <a:sym typeface="Calibri"/>
              </a:rPr>
              <a:t>peste pulmonaire</a:t>
            </a:r>
          </a:p>
          <a:p>
            <a:pPr marL="747712" lvl="1" indent="-346075" eaLnBrk="1" fontAlgn="auto">
              <a:lnSpc>
                <a:spcPct val="140000"/>
              </a:lnSpc>
              <a:spcBef>
                <a:spcPts val="0"/>
              </a:spcBef>
              <a:spcAft>
                <a:spcPts val="0"/>
              </a:spcAft>
              <a:buClr>
                <a:schemeClr val="accent3"/>
              </a:buClr>
              <a:buSzPct val="100000"/>
              <a:buFont typeface="Arial"/>
              <a:buChar char="–"/>
              <a:defRPr>
                <a:latin typeface="+mn-lt"/>
                <a:ea typeface="+mn-ea"/>
                <a:cs typeface="+mn-cs"/>
                <a:sym typeface="Source Sans Pro Regular"/>
              </a:defRPr>
            </a:pPr>
            <a:r>
              <a:rPr lang="fr-FR" altLang="en-US" sz="1900" dirty="0">
                <a:solidFill>
                  <a:srgbClr val="000000"/>
                </a:solidFill>
                <a:latin typeface="+mj-lt"/>
                <a:cs typeface="+mn-cs"/>
                <a:sym typeface="Calibri"/>
              </a:rPr>
              <a:t>fièvre jaune</a:t>
            </a:r>
          </a:p>
          <a:p>
            <a:pPr marL="747712" lvl="1" indent="-346075" eaLnBrk="1" fontAlgn="auto">
              <a:lnSpc>
                <a:spcPct val="140000"/>
              </a:lnSpc>
              <a:spcBef>
                <a:spcPts val="0"/>
              </a:spcBef>
              <a:spcAft>
                <a:spcPts val="0"/>
              </a:spcAft>
              <a:buClr>
                <a:schemeClr val="accent3"/>
              </a:buClr>
              <a:buSzPct val="100000"/>
              <a:buFont typeface="Arial"/>
              <a:buChar char="–"/>
              <a:defRPr>
                <a:latin typeface="+mn-lt"/>
                <a:ea typeface="+mn-ea"/>
                <a:cs typeface="+mn-cs"/>
                <a:sym typeface="Source Sans Pro Regular"/>
              </a:defRPr>
            </a:pPr>
            <a:r>
              <a:rPr lang="fr-FR" altLang="en-US" sz="1900" dirty="0">
                <a:solidFill>
                  <a:srgbClr val="000000"/>
                </a:solidFill>
                <a:latin typeface="+mj-lt"/>
                <a:cs typeface="+mn-cs"/>
                <a:sym typeface="Calibri"/>
              </a:rPr>
              <a:t>fièvres hémorragiques virales </a:t>
            </a:r>
          </a:p>
          <a:p>
            <a:pPr marL="747712" lvl="1" indent="-346075" eaLnBrk="1" fontAlgn="auto">
              <a:lnSpc>
                <a:spcPct val="140000"/>
              </a:lnSpc>
              <a:spcBef>
                <a:spcPts val="0"/>
              </a:spcBef>
              <a:spcAft>
                <a:spcPts val="0"/>
              </a:spcAft>
              <a:buClr>
                <a:schemeClr val="accent3"/>
              </a:buClr>
              <a:buSzPct val="100000"/>
              <a:buFont typeface="Arial"/>
              <a:buChar char="–"/>
              <a:defRPr>
                <a:latin typeface="+mn-lt"/>
                <a:ea typeface="+mn-ea"/>
                <a:cs typeface="+mn-cs"/>
                <a:sym typeface="Source Sans Pro Regular"/>
              </a:defRPr>
            </a:pPr>
            <a:r>
              <a:rPr lang="fr-FR" altLang="en-US" sz="1900" dirty="0">
                <a:solidFill>
                  <a:srgbClr val="000000"/>
                </a:solidFill>
                <a:latin typeface="+mj-lt"/>
                <a:cs typeface="+mn-cs"/>
                <a:sym typeface="Calibri"/>
              </a:rPr>
              <a:t>fièvre à virus West Nile</a:t>
            </a:r>
          </a:p>
          <a:p>
            <a:pPr marL="747712" lvl="1" indent="-346075" eaLnBrk="1" fontAlgn="auto">
              <a:lnSpc>
                <a:spcPct val="140000"/>
              </a:lnSpc>
              <a:spcBef>
                <a:spcPts val="0"/>
              </a:spcBef>
              <a:spcAft>
                <a:spcPts val="0"/>
              </a:spcAft>
              <a:buClr>
                <a:schemeClr val="accent3"/>
              </a:buClr>
              <a:buSzPct val="100000"/>
              <a:buFont typeface="Arial"/>
              <a:buChar char="–"/>
              <a:defRPr>
                <a:latin typeface="+mn-lt"/>
                <a:ea typeface="+mn-ea"/>
                <a:cs typeface="+mn-cs"/>
                <a:sym typeface="Source Sans Pro Regular"/>
              </a:defRPr>
            </a:pPr>
            <a:r>
              <a:rPr lang="fr-FR" altLang="en-US" sz="1900" dirty="0">
                <a:solidFill>
                  <a:srgbClr val="000000"/>
                </a:solidFill>
                <a:latin typeface="+mj-lt"/>
                <a:cs typeface="+mn-cs"/>
                <a:sym typeface="Calibri"/>
              </a:rPr>
              <a:t>maladies ayant une ampleur régionale (dengue, fièvre de la vallée du Rift, méningococcies)</a:t>
            </a:r>
          </a:p>
          <a:p>
            <a:pPr eaLnBrk="1" fontAlgn="auto">
              <a:lnSpc>
                <a:spcPct val="130000"/>
              </a:lnSpc>
              <a:spcBef>
                <a:spcPts val="0"/>
              </a:spcBef>
              <a:spcAft>
                <a:spcPts val="0"/>
              </a:spcAft>
              <a:buClr>
                <a:schemeClr val="accent3"/>
              </a:buClr>
              <a:buSzPct val="100000"/>
              <a:buFont typeface="Arial"/>
              <a:buChar char="•"/>
              <a:defRPr sz="2400">
                <a:latin typeface="+mn-lt"/>
                <a:ea typeface="+mn-ea"/>
                <a:cs typeface="+mn-cs"/>
                <a:sym typeface="Source Sans Pro Regular"/>
              </a:defRPr>
            </a:pPr>
            <a:r>
              <a:rPr lang="fr-FR" altLang="en-US" sz="2600" b="1" dirty="0">
                <a:solidFill>
                  <a:srgbClr val="C00000"/>
                </a:solidFill>
                <a:latin typeface="+mj-lt"/>
                <a:cs typeface="+mn-cs"/>
              </a:rPr>
              <a:t>Tout événement pouvant constituer une urgence de santé publique de portée internationale</a:t>
            </a:r>
            <a:endParaRPr lang="en-US" altLang="en-US" sz="2600" b="1" dirty="0">
              <a:solidFill>
                <a:srgbClr val="C00000"/>
              </a:solidFill>
              <a:latin typeface="+mj-lt"/>
              <a:cs typeface="+mn-cs"/>
            </a:endParaRPr>
          </a:p>
        </p:txBody>
      </p:sp>
      <p:sp>
        <p:nvSpPr>
          <p:cNvPr id="3" name="Rectangle 2">
            <a:extLst>
              <a:ext uri="{FF2B5EF4-FFF2-40B4-BE49-F238E27FC236}">
                <a16:creationId xmlns:a16="http://schemas.microsoft.com/office/drawing/2014/main" id="{65759FCC-1382-9541-88C2-34DFFB05FE83}"/>
              </a:ext>
            </a:extLst>
          </p:cNvPr>
          <p:cNvSpPr txBox="1">
            <a:spLocks noChangeArrowheads="1"/>
          </p:cNvSpPr>
          <p:nvPr/>
        </p:nvSpPr>
        <p:spPr>
          <a:xfrm>
            <a:off x="119336" y="-45622"/>
            <a:ext cx="10621688" cy="980728"/>
          </a:xfrm>
          <a:prstGeom prst="rect">
            <a:avLst/>
          </a:prstGeom>
        </p:spPr>
        <p:txBody>
          <a:bodyPr>
            <a:noAutofit/>
          </a:bodyPr>
          <a:lst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eaLnBrk="1" hangingPunct="1"/>
            <a:r>
              <a:rPr lang="fr-FR" altLang="en-US" sz="2976" b="1" dirty="0">
                <a:solidFill>
                  <a:srgbClr val="FFFFFF"/>
                </a:solidFill>
                <a:latin typeface="Source Sans Pro Bold"/>
                <a:ea typeface="Source Sans Pro Bold"/>
                <a:cs typeface="Source Sans Pro Bold"/>
                <a:sym typeface="Source Sans Pro Bold"/>
              </a:rPr>
              <a:t>Règlement sanitaire international</a:t>
            </a:r>
          </a:p>
          <a:p>
            <a:pPr algn="l" eaLnBrk="1" hangingPunct="1"/>
            <a:r>
              <a:rPr lang="fr-FR" altLang="en-US" sz="2976" b="1" dirty="0">
                <a:solidFill>
                  <a:srgbClr val="FFFFFF"/>
                </a:solidFill>
                <a:latin typeface="Source Sans Pro Bold"/>
                <a:ea typeface="Source Sans Pro Bold"/>
                <a:cs typeface="Source Sans Pro Bold"/>
                <a:sym typeface="Source Sans Pro Bold"/>
              </a:rPr>
              <a:t>Maladies à déclaration obligatoire</a:t>
            </a:r>
          </a:p>
        </p:txBody>
      </p:sp>
      <p:pic>
        <p:nvPicPr>
          <p:cNvPr id="1026" name="Picture 2" descr="Règlement sanitaire international (2005)">
            <a:extLst>
              <a:ext uri="{FF2B5EF4-FFF2-40B4-BE49-F238E27FC236}">
                <a16:creationId xmlns:a16="http://schemas.microsoft.com/office/drawing/2014/main" id="{5681BCE4-B018-4507-B844-1E00144D5F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65009" y="1412776"/>
            <a:ext cx="2513079" cy="35901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5649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
                                            <p:txEl>
                                              <p:pRg st="10" end="1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E7130225-70C7-B477-52CB-367FB3B0D5AD}"/>
              </a:ext>
            </a:extLst>
          </p:cNvPr>
          <p:cNvPicPr>
            <a:picLocks noChangeAspect="1"/>
          </p:cNvPicPr>
          <p:nvPr/>
        </p:nvPicPr>
        <p:blipFill>
          <a:blip r:embed="rId7"/>
          <a:stretch>
            <a:fillRect/>
          </a:stretch>
        </p:blipFill>
        <p:spPr>
          <a:xfrm>
            <a:off x="6700320" y="984845"/>
            <a:ext cx="3496049" cy="5386771"/>
          </a:xfrm>
          <a:prstGeom prst="rect">
            <a:avLst/>
          </a:prstGeom>
        </p:spPr>
      </p:pic>
      <p:sp>
        <p:nvSpPr>
          <p:cNvPr id="2" name="Text Placeholder 1">
            <a:extLst>
              <a:ext uri="{FF2B5EF4-FFF2-40B4-BE49-F238E27FC236}">
                <a16:creationId xmlns:a16="http://schemas.microsoft.com/office/drawing/2014/main" id="{47BEE8C9-09C8-47EF-A9EE-A20389CEE87C}"/>
              </a:ext>
            </a:extLst>
          </p:cNvPr>
          <p:cNvSpPr>
            <a:spLocks noGrp="1"/>
          </p:cNvSpPr>
          <p:nvPr>
            <p:ph type="body" idx="1"/>
          </p:nvPr>
        </p:nvSpPr>
        <p:spPr/>
        <p:txBody>
          <a:bodyPr/>
          <a:lstStyle/>
          <a:p>
            <a:endParaRPr lang="en-US"/>
          </a:p>
        </p:txBody>
      </p:sp>
      <p:sp>
        <p:nvSpPr>
          <p:cNvPr id="14338" name="Rectangle 2"/>
          <p:cNvSpPr>
            <a:spLocks noGrp="1" noChangeArrowheads="1"/>
          </p:cNvSpPr>
          <p:nvPr>
            <p:ph type="title" idx="4294967295"/>
            <p:custDataLst>
              <p:tags r:id="rId1"/>
            </p:custDataLst>
          </p:nvPr>
        </p:nvSpPr>
        <p:spPr>
          <a:xfrm>
            <a:off x="0" y="0"/>
            <a:ext cx="7561263" cy="803275"/>
          </a:xfrm>
          <a:noFill/>
          <a:effectLst>
            <a:outerShdw dist="17961" dir="2700000" algn="ctr" rotWithShape="0">
              <a:schemeClr val="bg2"/>
            </a:outerShdw>
          </a:effectLst>
        </p:spPr>
        <p:txBody>
          <a:bodyPr rtlCol="0">
            <a:noAutofit/>
          </a:bodyPr>
          <a:lstStyle/>
          <a:p>
            <a:pPr rtl="0" eaLnBrk="1" hangingPunct="1"/>
            <a:r>
              <a:rPr lang="fr" b="1" dirty="0"/>
              <a:t>Instrument de décision pour l’évaluation des événements de santé publique</a:t>
            </a:r>
          </a:p>
        </p:txBody>
      </p:sp>
      <p:grpSp>
        <p:nvGrpSpPr>
          <p:cNvPr id="323588" name="Group 4"/>
          <p:cNvGrpSpPr>
            <a:grpSpLocks/>
          </p:cNvGrpSpPr>
          <p:nvPr>
            <p:custDataLst>
              <p:tags r:id="rId2"/>
            </p:custDataLst>
          </p:nvPr>
        </p:nvGrpSpPr>
        <p:grpSpPr bwMode="auto">
          <a:xfrm>
            <a:off x="1776414" y="1156305"/>
            <a:ext cx="5400675" cy="1125538"/>
            <a:chOff x="159" y="617"/>
            <a:chExt cx="3402" cy="709"/>
          </a:xfrm>
        </p:grpSpPr>
        <p:sp>
          <p:nvSpPr>
            <p:cNvPr id="14353" name="Text Box 5"/>
            <p:cNvSpPr txBox="1">
              <a:spLocks noChangeArrowheads="1"/>
            </p:cNvSpPr>
            <p:nvPr/>
          </p:nvSpPr>
          <p:spPr bwMode="auto">
            <a:xfrm>
              <a:off x="159" y="617"/>
              <a:ext cx="2994" cy="609"/>
            </a:xfrm>
            <a:prstGeom prst="rect">
              <a:avLst/>
            </a:prstGeom>
            <a:gradFill rotWithShape="1">
              <a:gsLst>
                <a:gs pos="0">
                  <a:schemeClr val="bg1"/>
                </a:gs>
                <a:gs pos="100000">
                  <a:srgbClr val="CCECFF"/>
                </a:gs>
              </a:gsLst>
              <a:path path="shape">
                <a:fillToRect l="50000" t="50000" r="50000" b="50000"/>
              </a:path>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04277" tIns="52139" rIns="104277" bIns="52139" rtlCol="0">
              <a:spAutoFit/>
            </a:bodyPr>
            <a:lstStyle>
              <a:lvl1pPr defTabSz="1042988" eaLnBrk="0" hangingPunct="0">
                <a:spcBef>
                  <a:spcPct val="20000"/>
                </a:spcBef>
                <a:buChar char="•"/>
                <a:defRPr sz="3200">
                  <a:solidFill>
                    <a:schemeClr val="tx1"/>
                  </a:solidFill>
                  <a:latin typeface="Arial" charset="0"/>
                </a:defRPr>
              </a:lvl1pPr>
              <a:lvl2pPr marL="742950" indent="-285750" defTabSz="1042988" eaLnBrk="0" hangingPunct="0">
                <a:spcBef>
                  <a:spcPct val="20000"/>
                </a:spcBef>
                <a:buChar char="–"/>
                <a:defRPr sz="2800">
                  <a:solidFill>
                    <a:schemeClr val="tx1"/>
                  </a:solidFill>
                  <a:latin typeface="Arial" charset="0"/>
                </a:defRPr>
              </a:lvl2pPr>
              <a:lvl3pPr marL="1143000" indent="-228600" defTabSz="1042988" eaLnBrk="0" hangingPunct="0">
                <a:spcBef>
                  <a:spcPct val="20000"/>
                </a:spcBef>
                <a:buChar char="•"/>
                <a:defRPr sz="2400">
                  <a:solidFill>
                    <a:schemeClr val="tx1"/>
                  </a:solidFill>
                  <a:latin typeface="Arial" charset="0"/>
                </a:defRPr>
              </a:lvl3pPr>
              <a:lvl4pPr marL="1600200" indent="-228600" defTabSz="1042988" eaLnBrk="0" hangingPunct="0">
                <a:spcBef>
                  <a:spcPct val="20000"/>
                </a:spcBef>
                <a:buChar char="–"/>
                <a:defRPr sz="2000">
                  <a:solidFill>
                    <a:schemeClr val="tx1"/>
                  </a:solidFill>
                  <a:latin typeface="Arial" charset="0"/>
                </a:defRPr>
              </a:lvl4pPr>
              <a:lvl5pPr marL="2057400" indent="-228600" defTabSz="1042988" eaLnBrk="0" hangingPunct="0">
                <a:spcBef>
                  <a:spcPct val="20000"/>
                </a:spcBef>
                <a:buChar char="»"/>
                <a:defRPr sz="2000">
                  <a:solidFill>
                    <a:schemeClr val="tx1"/>
                  </a:solidFill>
                  <a:latin typeface="Arial" charset="0"/>
                </a:defRPr>
              </a:lvl5pPr>
              <a:lvl6pPr marL="2514600" indent="-228600" defTabSz="1042988" eaLnBrk="0" fontAlgn="base" hangingPunct="0">
                <a:spcBef>
                  <a:spcPct val="20000"/>
                </a:spcBef>
                <a:spcAft>
                  <a:spcPct val="0"/>
                </a:spcAft>
                <a:buChar char="»"/>
                <a:defRPr sz="2000">
                  <a:solidFill>
                    <a:schemeClr val="tx1"/>
                  </a:solidFill>
                  <a:latin typeface="Arial" charset="0"/>
                </a:defRPr>
              </a:lvl6pPr>
              <a:lvl7pPr marL="2971800" indent="-228600" defTabSz="1042988" eaLnBrk="0" fontAlgn="base" hangingPunct="0">
                <a:spcBef>
                  <a:spcPct val="20000"/>
                </a:spcBef>
                <a:spcAft>
                  <a:spcPct val="0"/>
                </a:spcAft>
                <a:buChar char="»"/>
                <a:defRPr sz="2000">
                  <a:solidFill>
                    <a:schemeClr val="tx1"/>
                  </a:solidFill>
                  <a:latin typeface="Arial" charset="0"/>
                </a:defRPr>
              </a:lvl7pPr>
              <a:lvl8pPr marL="3429000" indent="-228600" defTabSz="1042988" eaLnBrk="0" fontAlgn="base" hangingPunct="0">
                <a:spcBef>
                  <a:spcPct val="20000"/>
                </a:spcBef>
                <a:spcAft>
                  <a:spcPct val="0"/>
                </a:spcAft>
                <a:buChar char="»"/>
                <a:defRPr sz="2000">
                  <a:solidFill>
                    <a:schemeClr val="tx1"/>
                  </a:solidFill>
                  <a:latin typeface="Arial" charset="0"/>
                </a:defRPr>
              </a:lvl8pPr>
              <a:lvl9pPr marL="3886200" indent="-228600" defTabSz="1042988" eaLnBrk="0" fontAlgn="base" hangingPunct="0">
                <a:spcBef>
                  <a:spcPct val="20000"/>
                </a:spcBef>
                <a:spcAft>
                  <a:spcPct val="0"/>
                </a:spcAft>
                <a:buChar char="»"/>
                <a:defRPr sz="2000">
                  <a:solidFill>
                    <a:schemeClr val="tx1"/>
                  </a:solidFill>
                  <a:latin typeface="Arial" charset="0"/>
                </a:defRPr>
              </a:lvl9pPr>
            </a:lstStyle>
            <a:p>
              <a:pPr rtl="0" eaLnBrk="1" hangingPunct="1">
                <a:spcBef>
                  <a:spcPct val="50000"/>
                </a:spcBef>
                <a:buFontTx/>
                <a:buNone/>
              </a:pPr>
              <a:r>
                <a:rPr lang="fr" sz="1400" dirty="0">
                  <a:cs typeface="Arial" charset="0"/>
                </a:rPr>
                <a:t>Quatre maladies font toujours l’objet d’une déclaration obligatoire : la poliomyélite (virus sauvage), la variole, la grippe humaine due à un nouveau virus et le syndrome respiratoire aigu sévère (SRAS). </a:t>
              </a:r>
            </a:p>
          </p:txBody>
        </p:sp>
        <p:sp>
          <p:nvSpPr>
            <p:cNvPr id="14354" name="Line 6"/>
            <p:cNvSpPr>
              <a:spLocks noChangeShapeType="1"/>
            </p:cNvSpPr>
            <p:nvPr/>
          </p:nvSpPr>
          <p:spPr bwMode="auto">
            <a:xfrm>
              <a:off x="3153" y="962"/>
              <a:ext cx="408" cy="364"/>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en-GB" sz="1600"/>
            </a:p>
          </p:txBody>
        </p:sp>
      </p:grpSp>
      <p:grpSp>
        <p:nvGrpSpPr>
          <p:cNvPr id="323591" name="Group 7"/>
          <p:cNvGrpSpPr>
            <a:grpSpLocks/>
          </p:cNvGrpSpPr>
          <p:nvPr>
            <p:custDataLst>
              <p:tags r:id="rId3"/>
            </p:custDataLst>
          </p:nvPr>
        </p:nvGrpSpPr>
        <p:grpSpPr bwMode="auto">
          <a:xfrm>
            <a:off x="1790697" y="2261206"/>
            <a:ext cx="7400928" cy="966788"/>
            <a:chOff x="168" y="1422"/>
            <a:chExt cx="4663" cy="609"/>
          </a:xfrm>
        </p:grpSpPr>
        <p:sp>
          <p:nvSpPr>
            <p:cNvPr id="14351" name="Text Box 8"/>
            <p:cNvSpPr txBox="1">
              <a:spLocks noChangeArrowheads="1"/>
            </p:cNvSpPr>
            <p:nvPr/>
          </p:nvSpPr>
          <p:spPr bwMode="auto">
            <a:xfrm>
              <a:off x="168" y="1422"/>
              <a:ext cx="2994" cy="609"/>
            </a:xfrm>
            <a:prstGeom prst="rect">
              <a:avLst/>
            </a:prstGeom>
            <a:gradFill rotWithShape="1">
              <a:gsLst>
                <a:gs pos="0">
                  <a:schemeClr val="bg1"/>
                </a:gs>
                <a:gs pos="100000">
                  <a:srgbClr val="CCECFF"/>
                </a:gs>
              </a:gsLst>
              <a:path path="shape">
                <a:fillToRect l="50000" t="50000" r="50000" b="50000"/>
              </a:path>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04277" tIns="52139" rIns="104277" bIns="52139" rtlCol="0">
              <a:spAutoFit/>
            </a:bodyPr>
            <a:lstStyle>
              <a:lvl1pPr defTabSz="1042988" eaLnBrk="0" hangingPunct="0">
                <a:spcBef>
                  <a:spcPct val="20000"/>
                </a:spcBef>
                <a:buChar char="•"/>
                <a:defRPr sz="3200">
                  <a:solidFill>
                    <a:schemeClr val="tx1"/>
                  </a:solidFill>
                  <a:latin typeface="Arial" charset="0"/>
                </a:defRPr>
              </a:lvl1pPr>
              <a:lvl2pPr marL="742950" indent="-285750" defTabSz="1042988" eaLnBrk="0" hangingPunct="0">
                <a:spcBef>
                  <a:spcPct val="20000"/>
                </a:spcBef>
                <a:buChar char="–"/>
                <a:defRPr sz="2800">
                  <a:solidFill>
                    <a:schemeClr val="tx1"/>
                  </a:solidFill>
                  <a:latin typeface="Arial" charset="0"/>
                </a:defRPr>
              </a:lvl2pPr>
              <a:lvl3pPr marL="1143000" indent="-228600" defTabSz="1042988" eaLnBrk="0" hangingPunct="0">
                <a:spcBef>
                  <a:spcPct val="20000"/>
                </a:spcBef>
                <a:buChar char="•"/>
                <a:defRPr sz="2400">
                  <a:solidFill>
                    <a:schemeClr val="tx1"/>
                  </a:solidFill>
                  <a:latin typeface="Arial" charset="0"/>
                </a:defRPr>
              </a:lvl3pPr>
              <a:lvl4pPr marL="1600200" indent="-228600" defTabSz="1042988" eaLnBrk="0" hangingPunct="0">
                <a:spcBef>
                  <a:spcPct val="20000"/>
                </a:spcBef>
                <a:buChar char="–"/>
                <a:defRPr sz="2000">
                  <a:solidFill>
                    <a:schemeClr val="tx1"/>
                  </a:solidFill>
                  <a:latin typeface="Arial" charset="0"/>
                </a:defRPr>
              </a:lvl4pPr>
              <a:lvl5pPr marL="2057400" indent="-228600" defTabSz="1042988" eaLnBrk="0" hangingPunct="0">
                <a:spcBef>
                  <a:spcPct val="20000"/>
                </a:spcBef>
                <a:buChar char="»"/>
                <a:defRPr sz="2000">
                  <a:solidFill>
                    <a:schemeClr val="tx1"/>
                  </a:solidFill>
                  <a:latin typeface="Arial" charset="0"/>
                </a:defRPr>
              </a:lvl5pPr>
              <a:lvl6pPr marL="2514600" indent="-228600" defTabSz="1042988" eaLnBrk="0" fontAlgn="base" hangingPunct="0">
                <a:spcBef>
                  <a:spcPct val="20000"/>
                </a:spcBef>
                <a:spcAft>
                  <a:spcPct val="0"/>
                </a:spcAft>
                <a:buChar char="»"/>
                <a:defRPr sz="2000">
                  <a:solidFill>
                    <a:schemeClr val="tx1"/>
                  </a:solidFill>
                  <a:latin typeface="Arial" charset="0"/>
                </a:defRPr>
              </a:lvl6pPr>
              <a:lvl7pPr marL="2971800" indent="-228600" defTabSz="1042988" eaLnBrk="0" fontAlgn="base" hangingPunct="0">
                <a:spcBef>
                  <a:spcPct val="20000"/>
                </a:spcBef>
                <a:spcAft>
                  <a:spcPct val="0"/>
                </a:spcAft>
                <a:buChar char="»"/>
                <a:defRPr sz="2000">
                  <a:solidFill>
                    <a:schemeClr val="tx1"/>
                  </a:solidFill>
                  <a:latin typeface="Arial" charset="0"/>
                </a:defRPr>
              </a:lvl7pPr>
              <a:lvl8pPr marL="3429000" indent="-228600" defTabSz="1042988" eaLnBrk="0" fontAlgn="base" hangingPunct="0">
                <a:spcBef>
                  <a:spcPct val="20000"/>
                </a:spcBef>
                <a:spcAft>
                  <a:spcPct val="0"/>
                </a:spcAft>
                <a:buChar char="»"/>
                <a:defRPr sz="2000">
                  <a:solidFill>
                    <a:schemeClr val="tx1"/>
                  </a:solidFill>
                  <a:latin typeface="Arial" charset="0"/>
                </a:defRPr>
              </a:lvl8pPr>
              <a:lvl9pPr marL="3886200" indent="-228600" defTabSz="1042988" eaLnBrk="0" fontAlgn="base" hangingPunct="0">
                <a:spcBef>
                  <a:spcPct val="20000"/>
                </a:spcBef>
                <a:spcAft>
                  <a:spcPct val="0"/>
                </a:spcAft>
                <a:buChar char="»"/>
                <a:defRPr sz="2000">
                  <a:solidFill>
                    <a:schemeClr val="tx1"/>
                  </a:solidFill>
                  <a:latin typeface="Arial" charset="0"/>
                </a:defRPr>
              </a:lvl9pPr>
            </a:lstStyle>
            <a:p>
              <a:pPr rtl="0" eaLnBrk="1" hangingPunct="1">
                <a:spcBef>
                  <a:spcPct val="50000"/>
                </a:spcBef>
                <a:buFontTx/>
                <a:buNone/>
              </a:pPr>
              <a:r>
                <a:rPr lang="fr" sz="1400" dirty="0">
                  <a:cs typeface="Arial" charset="0"/>
                </a:rPr>
                <a:t>Maladies conduisant toujours à l’utilisation de l’algorithme : choléra, peste pulmonaire, fièvre jaune, fièvre hémorragique virale (Ebola, Lassa, Marburg), fièvre du Nil occidental, méningite, etc.</a:t>
              </a:r>
            </a:p>
          </p:txBody>
        </p:sp>
        <p:sp>
          <p:nvSpPr>
            <p:cNvPr id="14352" name="Line 9"/>
            <p:cNvSpPr>
              <a:spLocks noChangeShapeType="1"/>
            </p:cNvSpPr>
            <p:nvPr/>
          </p:nvSpPr>
          <p:spPr bwMode="auto">
            <a:xfrm flipV="1">
              <a:off x="3153" y="1570"/>
              <a:ext cx="1678" cy="136"/>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en-GB"/>
            </a:p>
          </p:txBody>
        </p:sp>
      </p:grpSp>
      <p:grpSp>
        <p:nvGrpSpPr>
          <p:cNvPr id="323594" name="Group 10"/>
          <p:cNvGrpSpPr>
            <a:grpSpLocks/>
          </p:cNvGrpSpPr>
          <p:nvPr>
            <p:custDataLst>
              <p:tags r:id="rId4"/>
            </p:custDataLst>
          </p:nvPr>
        </p:nvGrpSpPr>
        <p:grpSpPr bwMode="auto">
          <a:xfrm>
            <a:off x="1790702" y="3404206"/>
            <a:ext cx="6094413" cy="2185988"/>
            <a:chOff x="168" y="2062"/>
            <a:chExt cx="3839" cy="1377"/>
          </a:xfrm>
        </p:grpSpPr>
        <p:sp>
          <p:nvSpPr>
            <p:cNvPr id="14346" name="Text Box 11"/>
            <p:cNvSpPr txBox="1">
              <a:spLocks noChangeArrowheads="1"/>
            </p:cNvSpPr>
            <p:nvPr/>
          </p:nvSpPr>
          <p:spPr bwMode="auto">
            <a:xfrm>
              <a:off x="168" y="2062"/>
              <a:ext cx="2994" cy="1084"/>
            </a:xfrm>
            <a:prstGeom prst="rect">
              <a:avLst/>
            </a:prstGeom>
            <a:gradFill rotWithShape="1">
              <a:gsLst>
                <a:gs pos="0">
                  <a:schemeClr val="bg1"/>
                </a:gs>
                <a:gs pos="100000">
                  <a:srgbClr val="CCECFF"/>
                </a:gs>
              </a:gsLst>
              <a:path path="shape">
                <a:fillToRect l="50000" t="50000" r="50000" b="50000"/>
              </a:path>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04277" tIns="52139" rIns="104277" bIns="52139" rtlCol="0">
              <a:spAutoFit/>
            </a:bodyPr>
            <a:lstStyle>
              <a:lvl1pPr defTabSz="1042988" eaLnBrk="0" hangingPunct="0">
                <a:spcBef>
                  <a:spcPct val="20000"/>
                </a:spcBef>
                <a:buChar char="•"/>
                <a:defRPr sz="3200">
                  <a:solidFill>
                    <a:schemeClr val="tx1"/>
                  </a:solidFill>
                  <a:latin typeface="Arial" charset="0"/>
                </a:defRPr>
              </a:lvl1pPr>
              <a:lvl2pPr marL="742950" indent="-285750" defTabSz="1042988" eaLnBrk="0" hangingPunct="0">
                <a:spcBef>
                  <a:spcPct val="20000"/>
                </a:spcBef>
                <a:buChar char="–"/>
                <a:defRPr sz="2800">
                  <a:solidFill>
                    <a:schemeClr val="tx1"/>
                  </a:solidFill>
                  <a:latin typeface="Arial" charset="0"/>
                </a:defRPr>
              </a:lvl2pPr>
              <a:lvl3pPr marL="1143000" indent="-228600" defTabSz="1042988" eaLnBrk="0" hangingPunct="0">
                <a:spcBef>
                  <a:spcPct val="20000"/>
                </a:spcBef>
                <a:buChar char="•"/>
                <a:defRPr sz="2400">
                  <a:solidFill>
                    <a:schemeClr val="tx1"/>
                  </a:solidFill>
                  <a:latin typeface="Arial" charset="0"/>
                </a:defRPr>
              </a:lvl3pPr>
              <a:lvl4pPr marL="1600200" indent="-228600" defTabSz="1042988" eaLnBrk="0" hangingPunct="0">
                <a:spcBef>
                  <a:spcPct val="20000"/>
                </a:spcBef>
                <a:buChar char="–"/>
                <a:defRPr sz="2000">
                  <a:solidFill>
                    <a:schemeClr val="tx1"/>
                  </a:solidFill>
                  <a:latin typeface="Arial" charset="0"/>
                </a:defRPr>
              </a:lvl4pPr>
              <a:lvl5pPr marL="2057400" indent="-228600" defTabSz="1042988" eaLnBrk="0" hangingPunct="0">
                <a:spcBef>
                  <a:spcPct val="20000"/>
                </a:spcBef>
                <a:buChar char="»"/>
                <a:defRPr sz="2000">
                  <a:solidFill>
                    <a:schemeClr val="tx1"/>
                  </a:solidFill>
                  <a:latin typeface="Arial" charset="0"/>
                </a:defRPr>
              </a:lvl5pPr>
              <a:lvl6pPr marL="2514600" indent="-228600" defTabSz="1042988" eaLnBrk="0" fontAlgn="base" hangingPunct="0">
                <a:spcBef>
                  <a:spcPct val="20000"/>
                </a:spcBef>
                <a:spcAft>
                  <a:spcPct val="0"/>
                </a:spcAft>
                <a:buChar char="»"/>
                <a:defRPr sz="2000">
                  <a:solidFill>
                    <a:schemeClr val="tx1"/>
                  </a:solidFill>
                  <a:latin typeface="Arial" charset="0"/>
                </a:defRPr>
              </a:lvl6pPr>
              <a:lvl7pPr marL="2971800" indent="-228600" defTabSz="1042988" eaLnBrk="0" fontAlgn="base" hangingPunct="0">
                <a:spcBef>
                  <a:spcPct val="20000"/>
                </a:spcBef>
                <a:spcAft>
                  <a:spcPct val="0"/>
                </a:spcAft>
                <a:buChar char="»"/>
                <a:defRPr sz="2000">
                  <a:solidFill>
                    <a:schemeClr val="tx1"/>
                  </a:solidFill>
                  <a:latin typeface="Arial" charset="0"/>
                </a:defRPr>
              </a:lvl7pPr>
              <a:lvl8pPr marL="3429000" indent="-228600" defTabSz="1042988" eaLnBrk="0" fontAlgn="base" hangingPunct="0">
                <a:spcBef>
                  <a:spcPct val="20000"/>
                </a:spcBef>
                <a:spcAft>
                  <a:spcPct val="0"/>
                </a:spcAft>
                <a:buChar char="»"/>
                <a:defRPr sz="2000">
                  <a:solidFill>
                    <a:schemeClr val="tx1"/>
                  </a:solidFill>
                  <a:latin typeface="Arial" charset="0"/>
                </a:defRPr>
              </a:lvl8pPr>
              <a:lvl9pPr marL="3886200" indent="-228600" defTabSz="1042988" eaLnBrk="0" fontAlgn="base" hangingPunct="0">
                <a:spcBef>
                  <a:spcPct val="20000"/>
                </a:spcBef>
                <a:spcAft>
                  <a:spcPct val="0"/>
                </a:spcAft>
                <a:buChar char="»"/>
                <a:defRPr sz="2000">
                  <a:solidFill>
                    <a:schemeClr val="tx1"/>
                  </a:solidFill>
                  <a:latin typeface="Arial" charset="0"/>
                </a:defRPr>
              </a:lvl9pPr>
            </a:lstStyle>
            <a:p>
              <a:pPr rtl="0" eaLnBrk="1" hangingPunct="1">
                <a:spcBef>
                  <a:spcPct val="50000"/>
                </a:spcBef>
                <a:buFontTx/>
                <a:buNone/>
              </a:pPr>
              <a:r>
                <a:rPr lang="fr" sz="1400" dirty="0">
                  <a:cs typeface="Arial" charset="0"/>
                </a:rPr>
                <a:t>*Q1 : la maladie a-t-elle des répercussions graves sur la santé publique ?</a:t>
              </a:r>
            </a:p>
            <a:p>
              <a:pPr rtl="0" eaLnBrk="1" hangingPunct="1">
                <a:spcBef>
                  <a:spcPct val="50000"/>
                </a:spcBef>
                <a:buFontTx/>
                <a:buNone/>
              </a:pPr>
              <a:r>
                <a:rPr lang="fr" sz="1400" dirty="0">
                  <a:cs typeface="Arial" charset="0"/>
                </a:rPr>
                <a:t>Q2 : s’agit-il d’une maladie inhabituelle ou inattendue ?</a:t>
              </a:r>
            </a:p>
            <a:p>
              <a:pPr rtl="0" eaLnBrk="1" hangingPunct="1">
                <a:spcBef>
                  <a:spcPct val="50000"/>
                </a:spcBef>
                <a:buFontTx/>
                <a:buNone/>
              </a:pPr>
              <a:r>
                <a:rPr lang="fr" sz="1400" dirty="0">
                  <a:cs typeface="Arial" charset="0"/>
                </a:rPr>
                <a:t>Q3 : y a-t-il un risque de propagation internationale ?</a:t>
              </a:r>
            </a:p>
            <a:p>
              <a:pPr rtl="0" eaLnBrk="1" hangingPunct="1">
                <a:spcBef>
                  <a:spcPct val="50000"/>
                </a:spcBef>
                <a:buFontTx/>
                <a:buNone/>
              </a:pPr>
              <a:r>
                <a:rPr lang="fr" sz="1400" dirty="0">
                  <a:cs typeface="Arial" charset="0"/>
                </a:rPr>
                <a:t>Q4 : y a-t-il un risque de restrictions des déplacements ou de la circulation ?</a:t>
              </a:r>
            </a:p>
          </p:txBody>
        </p:sp>
        <p:sp>
          <p:nvSpPr>
            <p:cNvPr id="14347" name="Line 12"/>
            <p:cNvSpPr>
              <a:spLocks noChangeShapeType="1"/>
            </p:cNvSpPr>
            <p:nvPr/>
          </p:nvSpPr>
          <p:spPr bwMode="auto">
            <a:xfrm flipV="1">
              <a:off x="3170" y="2190"/>
              <a:ext cx="837" cy="178"/>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en-GB"/>
            </a:p>
          </p:txBody>
        </p:sp>
        <p:sp>
          <p:nvSpPr>
            <p:cNvPr id="14348" name="Line 13"/>
            <p:cNvSpPr>
              <a:spLocks noChangeShapeType="1"/>
            </p:cNvSpPr>
            <p:nvPr/>
          </p:nvSpPr>
          <p:spPr bwMode="auto">
            <a:xfrm>
              <a:off x="3153" y="2478"/>
              <a:ext cx="408" cy="109"/>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en-GB"/>
            </a:p>
          </p:txBody>
        </p:sp>
        <p:sp>
          <p:nvSpPr>
            <p:cNvPr id="14349" name="Line 14"/>
            <p:cNvSpPr>
              <a:spLocks noChangeShapeType="1"/>
            </p:cNvSpPr>
            <p:nvPr/>
          </p:nvSpPr>
          <p:spPr bwMode="auto">
            <a:xfrm>
              <a:off x="3153" y="2750"/>
              <a:ext cx="645" cy="245"/>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en-GB"/>
            </a:p>
          </p:txBody>
        </p:sp>
        <p:sp>
          <p:nvSpPr>
            <p:cNvPr id="14350" name="Line 15"/>
            <p:cNvSpPr>
              <a:spLocks noChangeShapeType="1"/>
            </p:cNvSpPr>
            <p:nvPr/>
          </p:nvSpPr>
          <p:spPr bwMode="auto">
            <a:xfrm>
              <a:off x="3153" y="3067"/>
              <a:ext cx="854" cy="372"/>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en-GB"/>
            </a:p>
          </p:txBody>
        </p:sp>
      </p:grpSp>
      <p:grpSp>
        <p:nvGrpSpPr>
          <p:cNvPr id="323600" name="Group 16"/>
          <p:cNvGrpSpPr>
            <a:grpSpLocks/>
          </p:cNvGrpSpPr>
          <p:nvPr>
            <p:custDataLst>
              <p:tags r:id="rId5"/>
            </p:custDataLst>
          </p:nvPr>
        </p:nvGrpSpPr>
        <p:grpSpPr bwMode="auto">
          <a:xfrm>
            <a:off x="1779812" y="5596975"/>
            <a:ext cx="7326178" cy="482311"/>
            <a:chOff x="159" y="3483"/>
            <a:chExt cx="4575" cy="469"/>
          </a:xfrm>
        </p:grpSpPr>
        <p:sp>
          <p:nvSpPr>
            <p:cNvPr id="14344" name="Text Box 17"/>
            <p:cNvSpPr txBox="1">
              <a:spLocks noChangeArrowheads="1"/>
            </p:cNvSpPr>
            <p:nvPr/>
          </p:nvSpPr>
          <p:spPr bwMode="auto">
            <a:xfrm>
              <a:off x="159" y="3640"/>
              <a:ext cx="2994" cy="312"/>
            </a:xfrm>
            <a:prstGeom prst="rect">
              <a:avLst/>
            </a:prstGeom>
            <a:gradFill rotWithShape="1">
              <a:gsLst>
                <a:gs pos="0">
                  <a:schemeClr val="bg1"/>
                </a:gs>
                <a:gs pos="100000">
                  <a:srgbClr val="CCECFF"/>
                </a:gs>
              </a:gsLst>
              <a:path path="shape">
                <a:fillToRect l="50000" t="50000" r="50000" b="50000"/>
              </a:path>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04277" tIns="52139" rIns="104277" bIns="52139" rtlCol="0">
              <a:spAutoFit/>
            </a:bodyPr>
            <a:lstStyle>
              <a:lvl1pPr defTabSz="1042988" eaLnBrk="0" hangingPunct="0">
                <a:spcBef>
                  <a:spcPct val="20000"/>
                </a:spcBef>
                <a:buChar char="•"/>
                <a:defRPr sz="3200">
                  <a:solidFill>
                    <a:schemeClr val="tx1"/>
                  </a:solidFill>
                  <a:latin typeface="Arial" charset="0"/>
                </a:defRPr>
              </a:lvl1pPr>
              <a:lvl2pPr marL="742950" indent="-285750" defTabSz="1042988" eaLnBrk="0" hangingPunct="0">
                <a:spcBef>
                  <a:spcPct val="20000"/>
                </a:spcBef>
                <a:buChar char="–"/>
                <a:defRPr sz="2800">
                  <a:solidFill>
                    <a:schemeClr val="tx1"/>
                  </a:solidFill>
                  <a:latin typeface="Arial" charset="0"/>
                </a:defRPr>
              </a:lvl2pPr>
              <a:lvl3pPr marL="1143000" indent="-228600" defTabSz="1042988" eaLnBrk="0" hangingPunct="0">
                <a:spcBef>
                  <a:spcPct val="20000"/>
                </a:spcBef>
                <a:buChar char="•"/>
                <a:defRPr sz="2400">
                  <a:solidFill>
                    <a:schemeClr val="tx1"/>
                  </a:solidFill>
                  <a:latin typeface="Arial" charset="0"/>
                </a:defRPr>
              </a:lvl3pPr>
              <a:lvl4pPr marL="1600200" indent="-228600" defTabSz="1042988" eaLnBrk="0" hangingPunct="0">
                <a:spcBef>
                  <a:spcPct val="20000"/>
                </a:spcBef>
                <a:buChar char="–"/>
                <a:defRPr sz="2000">
                  <a:solidFill>
                    <a:schemeClr val="tx1"/>
                  </a:solidFill>
                  <a:latin typeface="Arial" charset="0"/>
                </a:defRPr>
              </a:lvl4pPr>
              <a:lvl5pPr marL="2057400" indent="-228600" defTabSz="1042988" eaLnBrk="0" hangingPunct="0">
                <a:spcBef>
                  <a:spcPct val="20000"/>
                </a:spcBef>
                <a:buChar char="»"/>
                <a:defRPr sz="2000">
                  <a:solidFill>
                    <a:schemeClr val="tx1"/>
                  </a:solidFill>
                  <a:latin typeface="Arial" charset="0"/>
                </a:defRPr>
              </a:lvl5pPr>
              <a:lvl6pPr marL="2514600" indent="-228600" defTabSz="1042988" eaLnBrk="0" fontAlgn="base" hangingPunct="0">
                <a:spcBef>
                  <a:spcPct val="20000"/>
                </a:spcBef>
                <a:spcAft>
                  <a:spcPct val="0"/>
                </a:spcAft>
                <a:buChar char="»"/>
                <a:defRPr sz="2000">
                  <a:solidFill>
                    <a:schemeClr val="tx1"/>
                  </a:solidFill>
                  <a:latin typeface="Arial" charset="0"/>
                </a:defRPr>
              </a:lvl6pPr>
              <a:lvl7pPr marL="2971800" indent="-228600" defTabSz="1042988" eaLnBrk="0" fontAlgn="base" hangingPunct="0">
                <a:spcBef>
                  <a:spcPct val="20000"/>
                </a:spcBef>
                <a:spcAft>
                  <a:spcPct val="0"/>
                </a:spcAft>
                <a:buChar char="»"/>
                <a:defRPr sz="2000">
                  <a:solidFill>
                    <a:schemeClr val="tx1"/>
                  </a:solidFill>
                  <a:latin typeface="Arial" charset="0"/>
                </a:defRPr>
              </a:lvl7pPr>
              <a:lvl8pPr marL="3429000" indent="-228600" defTabSz="1042988" eaLnBrk="0" fontAlgn="base" hangingPunct="0">
                <a:spcBef>
                  <a:spcPct val="20000"/>
                </a:spcBef>
                <a:spcAft>
                  <a:spcPct val="0"/>
                </a:spcAft>
                <a:buChar char="»"/>
                <a:defRPr sz="2000">
                  <a:solidFill>
                    <a:schemeClr val="tx1"/>
                  </a:solidFill>
                  <a:latin typeface="Arial" charset="0"/>
                </a:defRPr>
              </a:lvl8pPr>
              <a:lvl9pPr marL="3886200" indent="-228600" defTabSz="1042988" eaLnBrk="0" fontAlgn="base" hangingPunct="0">
                <a:spcBef>
                  <a:spcPct val="20000"/>
                </a:spcBef>
                <a:spcAft>
                  <a:spcPct val="0"/>
                </a:spcAft>
                <a:buChar char="»"/>
                <a:defRPr sz="2000">
                  <a:solidFill>
                    <a:schemeClr val="tx1"/>
                  </a:solidFill>
                  <a:latin typeface="Arial" charset="0"/>
                </a:defRPr>
              </a:lvl9pPr>
            </a:lstStyle>
            <a:p>
              <a:pPr rtl="0" eaLnBrk="1" hangingPunct="1">
                <a:spcBef>
                  <a:spcPct val="50000"/>
                </a:spcBef>
                <a:buFontTx/>
                <a:buNone/>
              </a:pPr>
              <a:r>
                <a:rPr lang="fr" sz="1400" dirty="0">
                  <a:cs typeface="Arial" charset="0"/>
                </a:rPr>
                <a:t>Informations insuffisantes : nouvelle évaluation</a:t>
              </a:r>
            </a:p>
          </p:txBody>
        </p:sp>
        <p:sp>
          <p:nvSpPr>
            <p:cNvPr id="14345" name="Line 18"/>
            <p:cNvSpPr>
              <a:spLocks noChangeShapeType="1"/>
            </p:cNvSpPr>
            <p:nvPr/>
          </p:nvSpPr>
          <p:spPr bwMode="auto">
            <a:xfrm flipV="1">
              <a:off x="3160" y="3483"/>
              <a:ext cx="1574" cy="371"/>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en-GB"/>
            </a:p>
          </p:txBody>
        </p:sp>
      </p:grpSp>
    </p:spTree>
    <p:extLst>
      <p:ext uri="{BB962C8B-B14F-4D97-AF65-F5344CB8AC3E}">
        <p14:creationId xmlns:p14="http://schemas.microsoft.com/office/powerpoint/2010/main" val="1464056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323588"/>
                                        </p:tgtEl>
                                        <p:attrNameLst>
                                          <p:attrName>style.visibility</p:attrName>
                                        </p:attrNameLst>
                                      </p:cBhvr>
                                      <p:to>
                                        <p:strVal val="visible"/>
                                      </p:to>
                                    </p:set>
                                    <p:animEffect transition="in" filter="wipe(left)">
                                      <p:cBhvr>
                                        <p:cTn id="7" dur="500"/>
                                        <p:tgtEl>
                                          <p:spTgt spid="32358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323591"/>
                                        </p:tgtEl>
                                        <p:attrNameLst>
                                          <p:attrName>style.visibility</p:attrName>
                                        </p:attrNameLst>
                                      </p:cBhvr>
                                      <p:to>
                                        <p:strVal val="visible"/>
                                      </p:to>
                                    </p:set>
                                    <p:animEffect transition="in" filter="wipe(left)">
                                      <p:cBhvr>
                                        <p:cTn id="12" dur="500"/>
                                        <p:tgtEl>
                                          <p:spTgt spid="32359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323594"/>
                                        </p:tgtEl>
                                        <p:attrNameLst>
                                          <p:attrName>style.visibility</p:attrName>
                                        </p:attrNameLst>
                                      </p:cBhvr>
                                      <p:to>
                                        <p:strVal val="visible"/>
                                      </p:to>
                                    </p:set>
                                    <p:animEffect transition="in" filter="wipe(left)">
                                      <p:cBhvr>
                                        <p:cTn id="17" dur="500"/>
                                        <p:tgtEl>
                                          <p:spTgt spid="32359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p:cTn id="21" dur="1" fill="hold">
                                          <p:stCondLst>
                                            <p:cond delay="0"/>
                                          </p:stCondLst>
                                        </p:cTn>
                                        <p:tgtEl>
                                          <p:spTgt spid="323600"/>
                                        </p:tgtEl>
                                        <p:attrNameLst>
                                          <p:attrName>style.visibility</p:attrName>
                                        </p:attrNameLst>
                                      </p:cBhvr>
                                      <p:to>
                                        <p:strVal val="visible"/>
                                      </p:to>
                                    </p:set>
                                    <p:animEffect transition="in" filter="wipe(left)">
                                      <p:cBhvr>
                                        <p:cTn id="22" dur="500"/>
                                        <p:tgtEl>
                                          <p:spTgt spid="3236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F09595-254D-EF4F-A726-5BFA17D0603D}"/>
              </a:ext>
            </a:extLst>
          </p:cNvPr>
          <p:cNvSpPr>
            <a:spLocks noGrp="1"/>
          </p:cNvSpPr>
          <p:nvPr>
            <p:ph type="title"/>
          </p:nvPr>
        </p:nvSpPr>
        <p:spPr>
          <a:xfrm>
            <a:off x="335360" y="836712"/>
            <a:ext cx="3264195" cy="754662"/>
          </a:xfrm>
        </p:spPr>
        <p:txBody>
          <a:bodyPr>
            <a:normAutofit/>
          </a:bodyPr>
          <a:lstStyle/>
          <a:p>
            <a:r>
              <a:rPr lang="fr-FR" sz="3200" b="1" dirty="0">
                <a:solidFill>
                  <a:schemeClr val="bg1"/>
                </a:solidFill>
              </a:rPr>
              <a:t>Questions</a:t>
            </a:r>
            <a:endParaRPr lang="en-US" sz="3200" b="1" dirty="0">
              <a:solidFill>
                <a:schemeClr val="bg1"/>
              </a:solidFill>
            </a:endParaRPr>
          </a:p>
        </p:txBody>
      </p:sp>
      <p:sp>
        <p:nvSpPr>
          <p:cNvPr id="5" name="Espace réservé du texte 4"/>
          <p:cNvSpPr>
            <a:spLocks noGrp="1"/>
          </p:cNvSpPr>
          <p:nvPr>
            <p:ph type="body" idx="1"/>
          </p:nvPr>
        </p:nvSpPr>
        <p:spPr>
          <a:xfrm>
            <a:off x="4511824" y="2060848"/>
            <a:ext cx="7056784" cy="2664296"/>
          </a:xfrm>
        </p:spPr>
        <p:txBody>
          <a:bodyPr>
            <a:normAutofit/>
          </a:bodyPr>
          <a:lstStyle/>
          <a:p>
            <a:pPr marL="0" indent="0" defTabSz="289321">
              <a:spcBef>
                <a:spcPts val="300"/>
              </a:spcBef>
              <a:buSzTx/>
              <a:buNone/>
              <a:defRPr sz="2800">
                <a:solidFill>
                  <a:srgbClr val="C00000"/>
                </a:solidFill>
                <a:latin typeface="Source Sans Pro Bold"/>
                <a:ea typeface="Source Sans Pro Bold"/>
                <a:cs typeface="Source Sans Pro Bold"/>
                <a:sym typeface="Source Sans Pro Bold"/>
              </a:defRPr>
            </a:pPr>
            <a:r>
              <a:rPr lang="fr-FR" sz="2500" dirty="0">
                <a:solidFill>
                  <a:srgbClr val="C00000"/>
                </a:solidFill>
                <a:latin typeface="Source Sans Pro Bold"/>
                <a:ea typeface="Source Sans Pro Bold"/>
                <a:cs typeface="Source Sans Pro Bold"/>
              </a:rPr>
              <a:t>Combien de maladies et d’affections figurent sur la liste de votre pays ?</a:t>
            </a:r>
            <a:br>
              <a:rPr lang="fr-FR" sz="2500" dirty="0">
                <a:solidFill>
                  <a:srgbClr val="C00000"/>
                </a:solidFill>
                <a:latin typeface="Source Sans Pro Bold"/>
                <a:ea typeface="Source Sans Pro Bold"/>
                <a:cs typeface="Source Sans Pro Bold"/>
              </a:rPr>
            </a:br>
            <a:br>
              <a:rPr lang="fr-FR" sz="2500" dirty="0">
                <a:solidFill>
                  <a:srgbClr val="C00000"/>
                </a:solidFill>
                <a:latin typeface="Source Sans Pro Bold"/>
                <a:ea typeface="Source Sans Pro Bold"/>
                <a:cs typeface="Source Sans Pro Bold"/>
              </a:rPr>
            </a:br>
            <a:r>
              <a:rPr lang="fr-FR" sz="2500" dirty="0">
                <a:solidFill>
                  <a:srgbClr val="C00000"/>
                </a:solidFill>
                <a:latin typeface="Source Sans Pro Bold"/>
                <a:ea typeface="Source Sans Pro Bold"/>
                <a:cs typeface="Source Sans Pro Bold"/>
              </a:rPr>
              <a:t>Pouvez-vous citer des événements sanitaires récents identifiés par les systèmes de surveillance dans ce domaine </a:t>
            </a:r>
            <a:r>
              <a:rPr lang="en-US" sz="2500" dirty="0">
                <a:solidFill>
                  <a:srgbClr val="C00000"/>
                </a:solidFill>
                <a:latin typeface="Source Sans Pro Bold"/>
                <a:ea typeface="Source Sans Pro Bold"/>
                <a:cs typeface="Source Sans Pro Bold"/>
              </a:rPr>
              <a:t>? </a:t>
            </a:r>
          </a:p>
        </p:txBody>
      </p:sp>
    </p:spTree>
    <p:extLst>
      <p:ext uri="{BB962C8B-B14F-4D97-AF65-F5344CB8AC3E}">
        <p14:creationId xmlns:p14="http://schemas.microsoft.com/office/powerpoint/2010/main" val="231863176"/>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7369" y="116006"/>
            <a:ext cx="3672284" cy="1453912"/>
          </a:xfrm>
        </p:spPr>
        <p:txBody>
          <a:bodyPr>
            <a:normAutofit fontScale="90000"/>
          </a:bodyPr>
          <a:lstStyle/>
          <a:p>
            <a:r>
              <a:rPr lang="fr-FR" sz="3600" b="1" dirty="0">
                <a:solidFill>
                  <a:schemeClr val="bg1"/>
                </a:solidFill>
              </a:rPr>
              <a:t>Maladies à déclaration obligatoire</a:t>
            </a:r>
            <a:endParaRPr lang="en-US" sz="3600" b="1" dirty="0">
              <a:solidFill>
                <a:schemeClr val="bg1"/>
              </a:solidFill>
            </a:endParaRPr>
          </a:p>
        </p:txBody>
      </p:sp>
      <p:sp>
        <p:nvSpPr>
          <p:cNvPr id="3" name="Content Placeholder 2"/>
          <p:cNvSpPr>
            <a:spLocks noGrp="1"/>
          </p:cNvSpPr>
          <p:nvPr>
            <p:ph type="body" idx="1"/>
          </p:nvPr>
        </p:nvSpPr>
        <p:spPr>
          <a:xfrm>
            <a:off x="4655840" y="1988840"/>
            <a:ext cx="6840760" cy="3090094"/>
          </a:xfrm>
        </p:spPr>
        <p:txBody>
          <a:bodyPr/>
          <a:lstStyle/>
          <a:p>
            <a:pPr marL="0" indent="0" defTabSz="289321">
              <a:spcBef>
                <a:spcPts val="300"/>
              </a:spcBef>
              <a:buSzTx/>
              <a:buNone/>
              <a:defRPr sz="2800">
                <a:solidFill>
                  <a:srgbClr val="FF0000"/>
                </a:solidFill>
              </a:defRPr>
            </a:pPr>
            <a:r>
              <a:rPr lang="fr-FR" sz="2500" dirty="0">
                <a:solidFill>
                  <a:srgbClr val="FF0000"/>
                </a:solidFill>
              </a:rPr>
              <a:t>Note aux facilitateurs :</a:t>
            </a:r>
          </a:p>
          <a:p>
            <a:pPr marL="0" indent="0" defTabSz="289321">
              <a:spcBef>
                <a:spcPts val="300"/>
              </a:spcBef>
              <a:buSzTx/>
              <a:buNone/>
              <a:defRPr sz="2800">
                <a:solidFill>
                  <a:srgbClr val="FF0000"/>
                </a:solidFill>
              </a:defRPr>
            </a:pPr>
            <a:r>
              <a:rPr lang="fr-FR" sz="2500" dirty="0">
                <a:solidFill>
                  <a:srgbClr val="FF0000"/>
                </a:solidFill>
              </a:rPr>
              <a:t>Insérez ici une liste de maladies à déclaration obligatoire dans le pays ou la région.</a:t>
            </a:r>
          </a:p>
          <a:p>
            <a:pPr marL="0" indent="0" defTabSz="289321">
              <a:spcBef>
                <a:spcPts val="300"/>
              </a:spcBef>
              <a:buSzTx/>
              <a:buNone/>
              <a:defRPr sz="2800">
                <a:solidFill>
                  <a:srgbClr val="FF0000"/>
                </a:solidFill>
              </a:defRPr>
            </a:pPr>
            <a:endParaRPr lang="fr-FR" sz="2500" dirty="0">
              <a:solidFill>
                <a:srgbClr val="FF0000"/>
              </a:solidFill>
            </a:endParaRPr>
          </a:p>
          <a:p>
            <a:pPr marL="0" indent="0" defTabSz="289321">
              <a:spcBef>
                <a:spcPts val="300"/>
              </a:spcBef>
              <a:buSzTx/>
              <a:buNone/>
              <a:defRPr sz="2800">
                <a:solidFill>
                  <a:srgbClr val="FF0000"/>
                </a:solidFill>
              </a:defRPr>
            </a:pPr>
            <a:r>
              <a:rPr lang="fr-FR" sz="2500" dirty="0">
                <a:solidFill>
                  <a:srgbClr val="FF0000"/>
                </a:solidFill>
              </a:rPr>
              <a:t>Un exemple tiré de la </a:t>
            </a:r>
            <a:r>
              <a:rPr lang="fr-FR" sz="2500" dirty="0" err="1">
                <a:solidFill>
                  <a:srgbClr val="FF0000"/>
                </a:solidFill>
              </a:rPr>
              <a:t>SIMR</a:t>
            </a:r>
            <a:r>
              <a:rPr lang="fr-FR" sz="2500" dirty="0">
                <a:solidFill>
                  <a:srgbClr val="FF0000"/>
                </a:solidFill>
              </a:rPr>
              <a:t> dans la Région Africaine figure sur la diapositive suivante (cachée)</a:t>
            </a:r>
          </a:p>
          <a:p>
            <a:pPr marL="0" indent="0" algn="ctr">
              <a:buNone/>
            </a:pPr>
            <a:endParaRPr lang="fr-FR" i="1" dirty="0">
              <a:solidFill>
                <a:srgbClr val="FF0000"/>
              </a:solidFill>
            </a:endParaRPr>
          </a:p>
          <a:p>
            <a:pPr marL="0" indent="0">
              <a:buNone/>
            </a:pPr>
            <a:endParaRPr lang="en-US" dirty="0"/>
          </a:p>
        </p:txBody>
      </p:sp>
    </p:spTree>
    <p:extLst>
      <p:ext uri="{BB962C8B-B14F-4D97-AF65-F5344CB8AC3E}">
        <p14:creationId xmlns:p14="http://schemas.microsoft.com/office/powerpoint/2010/main" val="1296008167"/>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 name="Google Shape;307;p8"/>
          <p:cNvSpPr txBox="1">
            <a:spLocks noGrp="1"/>
          </p:cNvSpPr>
          <p:nvPr>
            <p:ph type="title"/>
          </p:nvPr>
        </p:nvSpPr>
        <p:spPr>
          <a:xfrm>
            <a:off x="407368" y="1052736"/>
            <a:ext cx="2448146" cy="568376"/>
          </a:xfrm>
          <a:prstGeom prst="rect">
            <a:avLst/>
          </a:prstGeom>
        </p:spPr>
        <p:txBody>
          <a:bodyPr lIns="0" tIns="0" rIns="0" bIns="0" anchor="t">
            <a:normAutofit/>
          </a:bodyPr>
          <a:lstStyle/>
          <a:p>
            <a:r>
              <a:rPr b="1" dirty="0"/>
              <a:t>Introduction</a:t>
            </a:r>
          </a:p>
        </p:txBody>
      </p:sp>
      <p:sp>
        <p:nvSpPr>
          <p:cNvPr id="319" name="Google Shape;308;p8"/>
          <p:cNvSpPr txBox="1">
            <a:spLocks noGrp="1"/>
          </p:cNvSpPr>
          <p:nvPr>
            <p:ph type="body" idx="1"/>
          </p:nvPr>
        </p:nvSpPr>
        <p:spPr>
          <a:xfrm>
            <a:off x="4655840" y="1052736"/>
            <a:ext cx="6840760" cy="3786691"/>
          </a:xfrm>
          <a:prstGeom prst="rect">
            <a:avLst/>
          </a:prstGeom>
        </p:spPr>
        <p:txBody>
          <a:bodyPr lIns="0" tIns="0" rIns="0" bIns="0" anchor="t">
            <a:noAutofit/>
          </a:bodyPr>
          <a:lstStyle/>
          <a:p>
            <a:pPr marL="0" indent="0">
              <a:spcBef>
                <a:spcPts val="200"/>
              </a:spcBef>
              <a:buNone/>
              <a:defRPr sz="2000"/>
            </a:pPr>
            <a:r>
              <a:rPr lang="fr" sz="2400" dirty="0">
                <a:cs typeface="Segoe UI"/>
              </a:rPr>
              <a:t>Cette ressource d’apprentissage fait partie du Kit de formation avancée pour les équipes d’intervention rapide (KIFA EIR), et s’adresse en particulier aux membres des EIR.</a:t>
            </a:r>
            <a:endParaRPr lang="en-US" sz="2400" dirty="0">
              <a:cs typeface="Segoe UI"/>
            </a:endParaRPr>
          </a:p>
          <a:p>
            <a:pPr marL="0" indent="0">
              <a:spcBef>
                <a:spcPts val="200"/>
              </a:spcBef>
              <a:buNone/>
              <a:defRPr sz="2000"/>
            </a:pPr>
            <a:endParaRPr lang="en-US" sz="2400" dirty="0">
              <a:cs typeface="Segoe UI"/>
            </a:endParaRPr>
          </a:p>
          <a:p>
            <a:pPr marL="0" indent="0">
              <a:spcBef>
                <a:spcPts val="200"/>
              </a:spcBef>
              <a:buNone/>
              <a:defRPr sz="2000"/>
            </a:pPr>
            <a:r>
              <a:rPr lang="fr" sz="2400" dirty="0">
                <a:cs typeface="Segoe UI"/>
              </a:rPr>
              <a:t>À partir d’une approche tous risques, le programme vise à doter les membres des EIR des connaissances, des compétences, des attitudes et des outils nécessaires pour détecter rapidement un événement de santé publique et y répondre efficacement. </a:t>
            </a:r>
            <a:endParaRPr lang="en-US" sz="2400" dirty="0">
              <a:cs typeface="Segoe UI"/>
            </a:endParaRPr>
          </a:p>
          <a:p>
            <a:pPr marL="0" indent="0">
              <a:spcBef>
                <a:spcPts val="200"/>
              </a:spcBef>
              <a:buNone/>
              <a:defRPr sz="2000"/>
            </a:pPr>
            <a:endParaRPr lang="en-US" sz="2400" dirty="0">
              <a:cs typeface="Segoe UI"/>
            </a:endParaRPr>
          </a:p>
          <a:p>
            <a:pPr marL="0" indent="0">
              <a:spcBef>
                <a:spcPts val="200"/>
              </a:spcBef>
              <a:buNone/>
              <a:defRPr sz="2000"/>
            </a:pPr>
            <a:r>
              <a:rPr lang="fr" sz="2400" dirty="0">
                <a:cs typeface="Segoe UI"/>
              </a:rPr>
              <a:t>Le KIFA EIR est une composante du Programme de Formation des Equipes d’Intervention Rapide de l'OMS.</a:t>
            </a:r>
            <a:endParaRPr lang="fr-FR" sz="2400" dirty="0"/>
          </a:p>
        </p:txBody>
      </p:sp>
    </p:spTree>
    <p:extLst>
      <p:ext uri="{BB962C8B-B14F-4D97-AF65-F5344CB8AC3E}">
        <p14:creationId xmlns:p14="http://schemas.microsoft.com/office/powerpoint/2010/main" val="965766940"/>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E3105424-6E88-8346-848E-6E50EA250AB9}"/>
              </a:ext>
            </a:extLst>
          </p:cNvPr>
          <p:cNvSpPr txBox="1">
            <a:spLocks noChangeArrowheads="1"/>
          </p:cNvSpPr>
          <p:nvPr/>
        </p:nvSpPr>
        <p:spPr>
          <a:xfrm>
            <a:off x="119336" y="6733"/>
            <a:ext cx="7632848" cy="752274"/>
          </a:xfrm>
          <a:prstGeom prst="rect">
            <a:avLst/>
          </a:prstGeom>
        </p:spPr>
        <p:txBody>
          <a:bodyPr>
            <a:noAutofit/>
          </a:bodyPr>
          <a:lst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eaLnBrk="1" hangingPunct="1"/>
            <a:r>
              <a:rPr lang="fr-FR" altLang="en-US" sz="2800" b="1" dirty="0">
                <a:solidFill>
                  <a:schemeClr val="bg1"/>
                </a:solidFill>
                <a:latin typeface="+mj-lt"/>
                <a:ea typeface="ＭＳ Ｐゴシック" pitchFamily="34" charset="-128"/>
              </a:rPr>
              <a:t>Exemple: Maladies à déclaration obligatoire dans la Région Africaine</a:t>
            </a:r>
          </a:p>
        </p:txBody>
      </p:sp>
      <p:graphicFrame>
        <p:nvGraphicFramePr>
          <p:cNvPr id="4" name="Content Placeholder 6">
            <a:extLst>
              <a:ext uri="{FF2B5EF4-FFF2-40B4-BE49-F238E27FC236}">
                <a16:creationId xmlns:a16="http://schemas.microsoft.com/office/drawing/2014/main" id="{495B536C-593F-E247-BE36-333B188BE4FD}"/>
              </a:ext>
            </a:extLst>
          </p:cNvPr>
          <p:cNvGraphicFramePr>
            <a:graphicFrameLocks/>
          </p:cNvGraphicFramePr>
          <p:nvPr>
            <p:extLst>
              <p:ext uri="{D42A27DB-BD31-4B8C-83A1-F6EECF244321}">
                <p14:modId xmlns:p14="http://schemas.microsoft.com/office/powerpoint/2010/main" val="2787189113"/>
              </p:ext>
            </p:extLst>
          </p:nvPr>
        </p:nvGraphicFramePr>
        <p:xfrm>
          <a:off x="1778000" y="1196752"/>
          <a:ext cx="8635999" cy="4989352"/>
        </p:xfrm>
        <a:graphic>
          <a:graphicData uri="http://schemas.openxmlformats.org/drawingml/2006/table">
            <a:tbl>
              <a:tblPr/>
              <a:tblGrid>
                <a:gridCol w="2687335">
                  <a:extLst>
                    <a:ext uri="{9D8B030D-6E8A-4147-A177-3AD203B41FA5}">
                      <a16:colId xmlns:a16="http://schemas.microsoft.com/office/drawing/2014/main" val="20000"/>
                    </a:ext>
                  </a:extLst>
                </a:gridCol>
                <a:gridCol w="3052604">
                  <a:extLst>
                    <a:ext uri="{9D8B030D-6E8A-4147-A177-3AD203B41FA5}">
                      <a16:colId xmlns:a16="http://schemas.microsoft.com/office/drawing/2014/main" val="20001"/>
                    </a:ext>
                  </a:extLst>
                </a:gridCol>
                <a:gridCol w="2896060">
                  <a:extLst>
                    <a:ext uri="{9D8B030D-6E8A-4147-A177-3AD203B41FA5}">
                      <a16:colId xmlns:a16="http://schemas.microsoft.com/office/drawing/2014/main" val="20002"/>
                    </a:ext>
                  </a:extLst>
                </a:gridCol>
              </a:tblGrid>
              <a:tr h="185140">
                <a:tc>
                  <a:txBody>
                    <a:bodyPr/>
                    <a:lstStyle>
                      <a:lvl1pPr eaLnBrk="0" hangingPunct="0">
                        <a:spcBef>
                          <a:spcPct val="20000"/>
                        </a:spcBef>
                        <a:buClr>
                          <a:srgbClr val="C00000"/>
                        </a:buClr>
                        <a:buFont typeface="Wingdings" pitchFamily="2" charset="2"/>
                        <a:defRPr sz="2400">
                          <a:solidFill>
                            <a:schemeClr val="tx1"/>
                          </a:solidFill>
                          <a:latin typeface="Arial" pitchFamily="34" charset="0"/>
                          <a:ea typeface="ＭＳ Ｐゴシック" pitchFamily="34" charset="-128"/>
                        </a:defRPr>
                      </a:lvl1pPr>
                      <a:lvl2pPr marL="742950" indent="-285750" eaLnBrk="0" hangingPunct="0">
                        <a:spcBef>
                          <a:spcPct val="20000"/>
                        </a:spcBef>
                        <a:buClr>
                          <a:srgbClr val="C00000"/>
                        </a:buClr>
                        <a:buFont typeface="Arial" pitchFamily="34" charset="0"/>
                        <a:defRPr sz="2400">
                          <a:solidFill>
                            <a:schemeClr val="tx1"/>
                          </a:solidFill>
                          <a:latin typeface="Arial" pitchFamily="34" charset="0"/>
                          <a:ea typeface="ＭＳ Ｐゴシック" pitchFamily="34" charset="-128"/>
                        </a:defRPr>
                      </a:lvl2pPr>
                      <a:lvl3pPr marL="1143000" indent="-228600" eaLnBrk="0" hangingPunct="0">
                        <a:spcBef>
                          <a:spcPct val="20000"/>
                        </a:spcBef>
                        <a:buClr>
                          <a:srgbClr val="C00000"/>
                        </a:buClr>
                        <a:defRPr sz="2000">
                          <a:solidFill>
                            <a:schemeClr val="tx1"/>
                          </a:solidFill>
                          <a:latin typeface="Arial" pitchFamily="34" charset="0"/>
                          <a:ea typeface="ＭＳ Ｐゴシック" pitchFamily="34" charset="-128"/>
                        </a:defRPr>
                      </a:lvl3pPr>
                      <a:lvl4pPr marL="1600200" indent="-228600" eaLnBrk="0" hangingPunct="0">
                        <a:spcBef>
                          <a:spcPct val="20000"/>
                        </a:spcBef>
                        <a:buClr>
                          <a:schemeClr val="accent2"/>
                        </a:buClr>
                        <a:buFont typeface="Arial" pitchFamily="34" charset="0"/>
                        <a:defRPr>
                          <a:solidFill>
                            <a:schemeClr val="tx1"/>
                          </a:solidFill>
                          <a:latin typeface="Arial" pitchFamily="34" charset="0"/>
                          <a:ea typeface="ＭＳ Ｐゴシック" pitchFamily="34" charset="-128"/>
                        </a:defRPr>
                      </a:lvl4pPr>
                      <a:lvl5pPr marL="2057400" indent="-228600" eaLnBrk="0" hangingPunct="0">
                        <a:spcBef>
                          <a:spcPct val="20000"/>
                        </a:spcBef>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defRPr>
                          <a:solidFill>
                            <a:schemeClr val="tx1"/>
                          </a:solidFill>
                          <a:latin typeface="Arial" pitchFamily="34" charset="0"/>
                          <a:ea typeface="ＭＳ Ｐゴシック"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altLang="en-US" sz="1600" b="1" i="0" u="none" strike="noStrike" cap="none" normalizeH="0" baseline="0" noProof="0" dirty="0">
                          <a:ln>
                            <a:noFill/>
                          </a:ln>
                          <a:solidFill>
                            <a:schemeClr val="tx1"/>
                          </a:solidFill>
                          <a:effectLst/>
                          <a:latin typeface="+mj-lt"/>
                          <a:ea typeface="ＭＳ Ｐゴシック" pitchFamily="34" charset="-128"/>
                        </a:rPr>
                        <a:t>Maladies pouvant évoluer en épidémie</a:t>
                      </a:r>
                    </a:p>
                  </a:txBody>
                  <a:tcPr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lvl1pPr eaLnBrk="0" hangingPunct="0">
                        <a:spcBef>
                          <a:spcPct val="20000"/>
                        </a:spcBef>
                        <a:buClr>
                          <a:srgbClr val="C00000"/>
                        </a:buClr>
                        <a:buFont typeface="Wingdings" pitchFamily="2" charset="2"/>
                        <a:defRPr sz="2400">
                          <a:solidFill>
                            <a:schemeClr val="tx1"/>
                          </a:solidFill>
                          <a:latin typeface="Arial" pitchFamily="34" charset="0"/>
                          <a:ea typeface="ＭＳ Ｐゴシック" pitchFamily="34" charset="-128"/>
                        </a:defRPr>
                      </a:lvl1pPr>
                      <a:lvl2pPr marL="742950" indent="-285750" eaLnBrk="0" hangingPunct="0">
                        <a:spcBef>
                          <a:spcPct val="20000"/>
                        </a:spcBef>
                        <a:buClr>
                          <a:srgbClr val="C00000"/>
                        </a:buClr>
                        <a:buFont typeface="Arial" pitchFamily="34" charset="0"/>
                        <a:defRPr sz="2400">
                          <a:solidFill>
                            <a:schemeClr val="tx1"/>
                          </a:solidFill>
                          <a:latin typeface="Arial" pitchFamily="34" charset="0"/>
                          <a:ea typeface="ＭＳ Ｐゴシック" pitchFamily="34" charset="-128"/>
                        </a:defRPr>
                      </a:lvl2pPr>
                      <a:lvl3pPr marL="1143000" indent="-228600" eaLnBrk="0" hangingPunct="0">
                        <a:spcBef>
                          <a:spcPct val="20000"/>
                        </a:spcBef>
                        <a:buClr>
                          <a:srgbClr val="C00000"/>
                        </a:buClr>
                        <a:defRPr sz="2000">
                          <a:solidFill>
                            <a:schemeClr val="tx1"/>
                          </a:solidFill>
                          <a:latin typeface="Arial" pitchFamily="34" charset="0"/>
                          <a:ea typeface="ＭＳ Ｐゴシック" pitchFamily="34" charset="-128"/>
                        </a:defRPr>
                      </a:lvl3pPr>
                      <a:lvl4pPr marL="1600200" indent="-228600" eaLnBrk="0" hangingPunct="0">
                        <a:spcBef>
                          <a:spcPct val="20000"/>
                        </a:spcBef>
                        <a:buClr>
                          <a:schemeClr val="accent2"/>
                        </a:buClr>
                        <a:buFont typeface="Arial" pitchFamily="34" charset="0"/>
                        <a:defRPr>
                          <a:solidFill>
                            <a:schemeClr val="tx1"/>
                          </a:solidFill>
                          <a:latin typeface="Arial" pitchFamily="34" charset="0"/>
                          <a:ea typeface="ＭＳ Ｐゴシック" pitchFamily="34" charset="-128"/>
                        </a:defRPr>
                      </a:lvl4pPr>
                      <a:lvl5pPr marL="2057400" indent="-228600" eaLnBrk="0" hangingPunct="0">
                        <a:spcBef>
                          <a:spcPct val="20000"/>
                        </a:spcBef>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defRPr>
                          <a:solidFill>
                            <a:schemeClr val="tx1"/>
                          </a:solidFill>
                          <a:latin typeface="Arial" pitchFamily="34" charset="0"/>
                          <a:ea typeface="ＭＳ Ｐゴシック"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altLang="en-US" sz="1600" b="1" i="0" u="none" strike="noStrike" cap="none" normalizeH="0" baseline="0" noProof="0" dirty="0">
                          <a:ln>
                            <a:noFill/>
                          </a:ln>
                          <a:solidFill>
                            <a:schemeClr val="tx1"/>
                          </a:solidFill>
                          <a:effectLst/>
                          <a:latin typeface="+mj-lt"/>
                          <a:ea typeface="ＭＳ Ｐゴシック" pitchFamily="34" charset="-128"/>
                        </a:rPr>
                        <a:t>Maladies devant être éradiquées/éliminées</a:t>
                      </a:r>
                    </a:p>
                  </a:txBody>
                  <a:tcPr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lvl1pPr eaLnBrk="0" hangingPunct="0">
                        <a:spcBef>
                          <a:spcPct val="20000"/>
                        </a:spcBef>
                        <a:buClr>
                          <a:srgbClr val="C00000"/>
                        </a:buClr>
                        <a:buFont typeface="Wingdings" pitchFamily="2" charset="2"/>
                        <a:defRPr sz="2400">
                          <a:solidFill>
                            <a:schemeClr val="tx1"/>
                          </a:solidFill>
                          <a:latin typeface="Arial" pitchFamily="34" charset="0"/>
                          <a:ea typeface="ＭＳ Ｐゴシック" pitchFamily="34" charset="-128"/>
                        </a:defRPr>
                      </a:lvl1pPr>
                      <a:lvl2pPr marL="742950" indent="-285750" eaLnBrk="0" hangingPunct="0">
                        <a:spcBef>
                          <a:spcPct val="20000"/>
                        </a:spcBef>
                        <a:buClr>
                          <a:srgbClr val="C00000"/>
                        </a:buClr>
                        <a:buFont typeface="Arial" pitchFamily="34" charset="0"/>
                        <a:defRPr sz="2400">
                          <a:solidFill>
                            <a:schemeClr val="tx1"/>
                          </a:solidFill>
                          <a:latin typeface="Arial" pitchFamily="34" charset="0"/>
                          <a:ea typeface="ＭＳ Ｐゴシック" pitchFamily="34" charset="-128"/>
                        </a:defRPr>
                      </a:lvl2pPr>
                      <a:lvl3pPr marL="1143000" indent="-228600" eaLnBrk="0" hangingPunct="0">
                        <a:spcBef>
                          <a:spcPct val="20000"/>
                        </a:spcBef>
                        <a:buClr>
                          <a:srgbClr val="C00000"/>
                        </a:buClr>
                        <a:defRPr sz="2000">
                          <a:solidFill>
                            <a:schemeClr val="tx1"/>
                          </a:solidFill>
                          <a:latin typeface="Arial" pitchFamily="34" charset="0"/>
                          <a:ea typeface="ＭＳ Ｐゴシック" pitchFamily="34" charset="-128"/>
                        </a:defRPr>
                      </a:lvl3pPr>
                      <a:lvl4pPr marL="1600200" indent="-228600" eaLnBrk="0" hangingPunct="0">
                        <a:spcBef>
                          <a:spcPct val="20000"/>
                        </a:spcBef>
                        <a:buClr>
                          <a:schemeClr val="accent2"/>
                        </a:buClr>
                        <a:buFont typeface="Arial" pitchFamily="34" charset="0"/>
                        <a:defRPr>
                          <a:solidFill>
                            <a:schemeClr val="tx1"/>
                          </a:solidFill>
                          <a:latin typeface="Arial" pitchFamily="34" charset="0"/>
                          <a:ea typeface="ＭＳ Ｐゴシック" pitchFamily="34" charset="-128"/>
                        </a:defRPr>
                      </a:lvl4pPr>
                      <a:lvl5pPr marL="2057400" indent="-228600" eaLnBrk="0" hangingPunct="0">
                        <a:spcBef>
                          <a:spcPct val="20000"/>
                        </a:spcBef>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defRPr>
                          <a:solidFill>
                            <a:schemeClr val="tx1"/>
                          </a:solidFill>
                          <a:latin typeface="Arial" pitchFamily="34" charset="0"/>
                          <a:ea typeface="ＭＳ Ｐゴシック"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altLang="en-US" sz="1600" b="1" i="0" u="none" strike="noStrike" cap="none" normalizeH="0" baseline="0" noProof="0">
                          <a:ln>
                            <a:noFill/>
                          </a:ln>
                          <a:solidFill>
                            <a:schemeClr val="tx1"/>
                          </a:solidFill>
                          <a:effectLst/>
                          <a:latin typeface="+mj-lt"/>
                          <a:ea typeface="ＭＳ Ｐゴシック" pitchFamily="34" charset="-128"/>
                        </a:rPr>
                        <a:t>Autres maladies/affections importantes en matière de santé publique</a:t>
                      </a:r>
                    </a:p>
                  </a:txBody>
                  <a:tcPr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40000"/>
                        <a:lumOff val="60000"/>
                      </a:schemeClr>
                    </a:solidFill>
                  </a:tcPr>
                </a:tc>
                <a:extLst>
                  <a:ext uri="{0D108BD9-81ED-4DB2-BD59-A6C34878D82A}">
                    <a16:rowId xmlns:a16="http://schemas.microsoft.com/office/drawing/2014/main" val="10000"/>
                  </a:ext>
                </a:extLst>
              </a:tr>
              <a:tr h="2067582">
                <a:tc rowSpan="3">
                  <a:txBody>
                    <a:bodyPr/>
                    <a:lstStyle>
                      <a:lvl1pPr eaLnBrk="0" hangingPunct="0">
                        <a:spcBef>
                          <a:spcPct val="20000"/>
                        </a:spcBef>
                        <a:buClr>
                          <a:srgbClr val="C00000"/>
                        </a:buClr>
                        <a:buFont typeface="Wingdings" pitchFamily="2" charset="2"/>
                        <a:defRPr sz="2400">
                          <a:solidFill>
                            <a:schemeClr val="tx1"/>
                          </a:solidFill>
                          <a:latin typeface="Arial" pitchFamily="34" charset="0"/>
                          <a:ea typeface="ＭＳ Ｐゴシック" pitchFamily="34" charset="-128"/>
                        </a:defRPr>
                      </a:lvl1pPr>
                      <a:lvl2pPr marL="742950" indent="-285750" eaLnBrk="0" hangingPunct="0">
                        <a:spcBef>
                          <a:spcPct val="20000"/>
                        </a:spcBef>
                        <a:buClr>
                          <a:srgbClr val="C00000"/>
                        </a:buClr>
                        <a:buFont typeface="Arial" pitchFamily="34" charset="0"/>
                        <a:defRPr sz="2400">
                          <a:solidFill>
                            <a:schemeClr val="tx1"/>
                          </a:solidFill>
                          <a:latin typeface="Arial" pitchFamily="34" charset="0"/>
                          <a:ea typeface="ＭＳ Ｐゴシック" pitchFamily="34" charset="-128"/>
                        </a:defRPr>
                      </a:lvl2pPr>
                      <a:lvl3pPr marL="1143000" indent="-228600" eaLnBrk="0" hangingPunct="0">
                        <a:spcBef>
                          <a:spcPct val="20000"/>
                        </a:spcBef>
                        <a:buClr>
                          <a:srgbClr val="C00000"/>
                        </a:buClr>
                        <a:defRPr sz="2000">
                          <a:solidFill>
                            <a:schemeClr val="tx1"/>
                          </a:solidFill>
                          <a:latin typeface="Arial" pitchFamily="34" charset="0"/>
                          <a:ea typeface="ＭＳ Ｐゴシック" pitchFamily="34" charset="-128"/>
                        </a:defRPr>
                      </a:lvl3pPr>
                      <a:lvl4pPr marL="1600200" indent="-228600" eaLnBrk="0" hangingPunct="0">
                        <a:spcBef>
                          <a:spcPct val="20000"/>
                        </a:spcBef>
                        <a:buClr>
                          <a:schemeClr val="accent2"/>
                        </a:buClr>
                        <a:buFont typeface="Arial" pitchFamily="34" charset="0"/>
                        <a:defRPr>
                          <a:solidFill>
                            <a:schemeClr val="tx1"/>
                          </a:solidFill>
                          <a:latin typeface="Arial" pitchFamily="34" charset="0"/>
                          <a:ea typeface="ＭＳ Ｐゴシック" pitchFamily="34" charset="-128"/>
                        </a:defRPr>
                      </a:lvl4pPr>
                      <a:lvl5pPr marL="2057400" indent="-228600" eaLnBrk="0" hangingPunct="0">
                        <a:spcBef>
                          <a:spcPct val="20000"/>
                        </a:spcBef>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defRPr>
                          <a:solidFill>
                            <a:schemeClr val="tx1"/>
                          </a:solidFill>
                          <a:latin typeface="Arial" pitchFamily="34" charset="0"/>
                          <a:ea typeface="ＭＳ Ｐゴシック"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en-US" sz="1400" b="0" i="0" u="none" strike="noStrike" cap="none" normalizeH="0" baseline="0" noProof="0" dirty="0">
                          <a:ln>
                            <a:noFill/>
                          </a:ln>
                          <a:solidFill>
                            <a:srgbClr val="000000"/>
                          </a:solidFill>
                          <a:effectLst/>
                          <a:latin typeface="+mj-lt"/>
                          <a:ea typeface="ＭＳ Ｐゴシック" pitchFamily="34" charset="-128"/>
                        </a:rPr>
                        <a:t>Fièvres hémorragiques aiguës</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en-US" sz="1400" b="0" i="0" u="none" strike="noStrike" cap="none" normalizeH="0" baseline="0" noProof="0" dirty="0">
                          <a:ln>
                            <a:noFill/>
                          </a:ln>
                          <a:solidFill>
                            <a:srgbClr val="000000"/>
                          </a:solidFill>
                          <a:effectLst/>
                          <a:latin typeface="+mj-lt"/>
                          <a:ea typeface="ＭＳ Ｐゴシック" pitchFamily="34" charset="-128"/>
                        </a:rPr>
                        <a:t>Anthrax</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en-US" sz="1400" b="0" i="0" u="none" strike="noStrike" cap="none" normalizeH="0" baseline="0" noProof="0" dirty="0" err="1">
                          <a:ln>
                            <a:noFill/>
                          </a:ln>
                          <a:solidFill>
                            <a:srgbClr val="000000"/>
                          </a:solidFill>
                          <a:effectLst/>
                          <a:latin typeface="+mj-lt"/>
                          <a:ea typeface="ＭＳ Ｐゴシック" pitchFamily="34" charset="-128"/>
                        </a:rPr>
                        <a:t>Chikungunya</a:t>
                      </a:r>
                      <a:endParaRPr kumimoji="0" lang="fr-FR" altLang="en-US" sz="1400" b="0" i="0" u="none" strike="noStrike" cap="none" normalizeH="0" baseline="0" noProof="0" dirty="0">
                        <a:ln>
                          <a:noFill/>
                        </a:ln>
                        <a:solidFill>
                          <a:srgbClr val="000000"/>
                        </a:solidFill>
                        <a:effectLst/>
                        <a:latin typeface="+mj-lt"/>
                        <a:ea typeface="ＭＳ Ｐゴシック"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en-US" sz="1400" b="0" i="0" u="none" strike="noStrike" cap="none" normalizeH="0" baseline="0" noProof="0" dirty="0">
                          <a:ln>
                            <a:noFill/>
                          </a:ln>
                          <a:solidFill>
                            <a:srgbClr val="000000"/>
                          </a:solidFill>
                          <a:effectLst/>
                          <a:latin typeface="+mj-lt"/>
                          <a:ea typeface="ＭＳ Ｐゴシック" pitchFamily="34" charset="-128"/>
                        </a:rPr>
                        <a:t>Choléra</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en-US" sz="1400" b="0" i="0" u="none" strike="noStrike" cap="none" normalizeH="0" baseline="0" noProof="0" dirty="0">
                          <a:ln>
                            <a:noFill/>
                          </a:ln>
                          <a:solidFill>
                            <a:srgbClr val="000000"/>
                          </a:solidFill>
                          <a:effectLst/>
                          <a:latin typeface="+mj-lt"/>
                          <a:ea typeface="ＭＳ Ｐゴシック" pitchFamily="34" charset="-128"/>
                        </a:rPr>
                        <a:t>Dengue</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en-US" sz="1400" b="0" i="0" u="none" strike="noStrike" cap="none" normalizeH="0" baseline="0" noProof="0" dirty="0">
                          <a:ln>
                            <a:noFill/>
                          </a:ln>
                          <a:solidFill>
                            <a:srgbClr val="000000"/>
                          </a:solidFill>
                          <a:effectLst/>
                          <a:latin typeface="+mj-lt"/>
                          <a:ea typeface="ＭＳ Ｐゴシック" pitchFamily="34" charset="-128"/>
                        </a:rPr>
                        <a:t>Diarrhée sanglante</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en-US" sz="1400" b="0" i="0" u="none" strike="noStrike" cap="none" normalizeH="0" baseline="0" noProof="0" dirty="0">
                          <a:ln>
                            <a:noFill/>
                          </a:ln>
                          <a:solidFill>
                            <a:srgbClr val="000000"/>
                          </a:solidFill>
                          <a:effectLst/>
                          <a:latin typeface="+mj-lt"/>
                          <a:ea typeface="ＭＳ Ｐゴシック" pitchFamily="34" charset="-128"/>
                        </a:rPr>
                        <a:t>Rougeole</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en-US" sz="1400" b="0" i="0" u="none" strike="noStrike" cap="none" normalizeH="0" baseline="0" noProof="0" dirty="0">
                          <a:ln>
                            <a:noFill/>
                          </a:ln>
                          <a:solidFill>
                            <a:srgbClr val="000000"/>
                          </a:solidFill>
                          <a:effectLst/>
                          <a:latin typeface="+mj-lt"/>
                          <a:ea typeface="ＭＳ Ｐゴシック" pitchFamily="34" charset="-128"/>
                        </a:rPr>
                        <a:t>Méningite à méningocoque</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en-US" sz="1400" b="0" i="0" u="none" strike="noStrike" cap="none" normalizeH="0" baseline="0" noProof="0" dirty="0">
                          <a:ln>
                            <a:noFill/>
                          </a:ln>
                          <a:solidFill>
                            <a:srgbClr val="000000"/>
                          </a:solidFill>
                          <a:effectLst/>
                          <a:latin typeface="+mj-lt"/>
                          <a:ea typeface="ＭＳ Ｐゴシック" pitchFamily="34" charset="-128"/>
                        </a:rPr>
                        <a:t>Peste</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en-US" sz="1400" b="0" i="0" u="none" strike="noStrike" cap="none" normalizeH="0" baseline="0" noProof="0" dirty="0">
                          <a:ln>
                            <a:noFill/>
                          </a:ln>
                          <a:solidFill>
                            <a:srgbClr val="000000"/>
                          </a:solidFill>
                          <a:effectLst/>
                          <a:latin typeface="+mj-lt"/>
                          <a:ea typeface="ＭＳ Ｐゴシック" pitchFamily="34" charset="-128"/>
                        </a:rPr>
                        <a:t>IRAS</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en-US" sz="1400" b="0" i="0" u="none" strike="noStrike" cap="none" normalizeH="0" baseline="0" noProof="0" dirty="0">
                          <a:ln>
                            <a:noFill/>
                          </a:ln>
                          <a:solidFill>
                            <a:srgbClr val="000000"/>
                          </a:solidFill>
                          <a:effectLst/>
                          <a:latin typeface="+mj-lt"/>
                          <a:ea typeface="ＭＳ Ｐゴシック" pitchFamily="34" charset="-128"/>
                        </a:rPr>
                        <a:t>Fièvre typhoïde </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en-US" sz="1400" b="0" i="0" u="none" strike="noStrike" cap="none" normalizeH="0" baseline="0" noProof="0" dirty="0">
                          <a:ln>
                            <a:noFill/>
                          </a:ln>
                          <a:solidFill>
                            <a:srgbClr val="000000"/>
                          </a:solidFill>
                          <a:effectLst/>
                          <a:latin typeface="+mj-lt"/>
                          <a:ea typeface="ＭＳ Ｐゴシック" pitchFamily="34" charset="-128"/>
                        </a:rPr>
                        <a:t>Fièvre jaune</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C00000"/>
                        </a:buClr>
                        <a:buFont typeface="Wingdings" pitchFamily="2" charset="2"/>
                        <a:defRPr sz="2400">
                          <a:solidFill>
                            <a:schemeClr val="tx1"/>
                          </a:solidFill>
                          <a:latin typeface="Arial" pitchFamily="34" charset="0"/>
                          <a:ea typeface="ＭＳ Ｐゴシック" pitchFamily="34" charset="-128"/>
                        </a:defRPr>
                      </a:lvl1pPr>
                      <a:lvl2pPr marL="742950" indent="-285750" eaLnBrk="0" hangingPunct="0">
                        <a:spcBef>
                          <a:spcPct val="20000"/>
                        </a:spcBef>
                        <a:buClr>
                          <a:srgbClr val="C00000"/>
                        </a:buClr>
                        <a:buFont typeface="Arial" pitchFamily="34" charset="0"/>
                        <a:defRPr sz="2400">
                          <a:solidFill>
                            <a:schemeClr val="tx1"/>
                          </a:solidFill>
                          <a:latin typeface="Arial" pitchFamily="34" charset="0"/>
                          <a:ea typeface="ＭＳ Ｐゴシック" pitchFamily="34" charset="-128"/>
                        </a:defRPr>
                      </a:lvl2pPr>
                      <a:lvl3pPr marL="1143000" indent="-228600" eaLnBrk="0" hangingPunct="0">
                        <a:spcBef>
                          <a:spcPct val="20000"/>
                        </a:spcBef>
                        <a:buClr>
                          <a:srgbClr val="C00000"/>
                        </a:buClr>
                        <a:defRPr sz="2000">
                          <a:solidFill>
                            <a:schemeClr val="tx1"/>
                          </a:solidFill>
                          <a:latin typeface="Arial" pitchFamily="34" charset="0"/>
                          <a:ea typeface="ＭＳ Ｐゴシック" pitchFamily="34" charset="-128"/>
                        </a:defRPr>
                      </a:lvl3pPr>
                      <a:lvl4pPr marL="1600200" indent="-228600" eaLnBrk="0" hangingPunct="0">
                        <a:spcBef>
                          <a:spcPct val="20000"/>
                        </a:spcBef>
                        <a:buClr>
                          <a:schemeClr val="accent2"/>
                        </a:buClr>
                        <a:buFont typeface="Arial" pitchFamily="34" charset="0"/>
                        <a:defRPr>
                          <a:solidFill>
                            <a:schemeClr val="tx1"/>
                          </a:solidFill>
                          <a:latin typeface="Arial" pitchFamily="34" charset="0"/>
                          <a:ea typeface="ＭＳ Ｐゴシック" pitchFamily="34" charset="-128"/>
                        </a:defRPr>
                      </a:lvl4pPr>
                      <a:lvl5pPr marL="2057400" indent="-228600" eaLnBrk="0" hangingPunct="0">
                        <a:spcBef>
                          <a:spcPct val="20000"/>
                        </a:spcBef>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defRPr>
                          <a:solidFill>
                            <a:schemeClr val="tx1"/>
                          </a:solidFill>
                          <a:latin typeface="Arial" pitchFamily="34" charset="0"/>
                          <a:ea typeface="ＭＳ Ｐゴシック"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en-US" sz="1400" b="0" i="0" u="none" strike="noStrike" cap="none" normalizeH="0" baseline="0" noProof="0" dirty="0">
                          <a:ln>
                            <a:noFill/>
                          </a:ln>
                          <a:solidFill>
                            <a:srgbClr val="000000"/>
                          </a:solidFill>
                          <a:effectLst/>
                          <a:latin typeface="+mj-lt"/>
                          <a:ea typeface="ＭＳ Ｐゴシック" pitchFamily="34" charset="-128"/>
                        </a:rPr>
                        <a:t>Ulcère de </a:t>
                      </a:r>
                      <a:r>
                        <a:rPr kumimoji="0" lang="fr-FR" altLang="en-US" sz="1400" b="0" i="0" u="none" strike="noStrike" cap="none" normalizeH="0" baseline="0" noProof="0" dirty="0" err="1">
                          <a:ln>
                            <a:noFill/>
                          </a:ln>
                          <a:solidFill>
                            <a:srgbClr val="000000"/>
                          </a:solidFill>
                          <a:effectLst/>
                          <a:latin typeface="+mj-lt"/>
                          <a:ea typeface="ＭＳ Ｐゴシック" pitchFamily="34" charset="-128"/>
                        </a:rPr>
                        <a:t>Buruli</a:t>
                      </a:r>
                      <a:endParaRPr kumimoji="0" lang="fr-FR" altLang="en-US" sz="1400" b="0" i="0" u="none" strike="noStrike" cap="none" normalizeH="0" baseline="0" noProof="0" dirty="0">
                        <a:ln>
                          <a:noFill/>
                        </a:ln>
                        <a:solidFill>
                          <a:srgbClr val="000000"/>
                        </a:solidFill>
                        <a:effectLst/>
                        <a:latin typeface="+mj-lt"/>
                        <a:ea typeface="ＭＳ Ｐゴシック"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en-US" sz="1400" b="0" i="0" u="none" strike="noStrike" cap="none" normalizeH="0" baseline="0" noProof="0" dirty="0">
                          <a:ln>
                            <a:noFill/>
                          </a:ln>
                          <a:solidFill>
                            <a:srgbClr val="000000"/>
                          </a:solidFill>
                          <a:effectLst/>
                          <a:latin typeface="+mj-lt"/>
                          <a:ea typeface="ＭＳ Ｐゴシック" pitchFamily="34" charset="-128"/>
                        </a:rPr>
                        <a:t>Dracunculose</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en-US" sz="1400" b="0" i="0" u="none" strike="noStrike" cap="none" normalizeH="0" baseline="0" noProof="0" dirty="0">
                          <a:ln>
                            <a:noFill/>
                          </a:ln>
                          <a:solidFill>
                            <a:srgbClr val="000000"/>
                          </a:solidFill>
                          <a:effectLst/>
                          <a:latin typeface="+mj-lt"/>
                          <a:ea typeface="ＭＳ Ｐゴシック" pitchFamily="34" charset="-128"/>
                        </a:rPr>
                        <a:t>Lèpre</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en-US" sz="1400" b="0" i="0" u="none" strike="noStrike" cap="none" normalizeH="0" baseline="0" noProof="0" dirty="0">
                          <a:ln>
                            <a:noFill/>
                          </a:ln>
                          <a:solidFill>
                            <a:srgbClr val="000000"/>
                          </a:solidFill>
                          <a:effectLst/>
                          <a:latin typeface="+mj-lt"/>
                          <a:ea typeface="ＭＳ Ｐゴシック" pitchFamily="34" charset="-128"/>
                        </a:rPr>
                        <a:t>Filariose lymphatique</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en-US" sz="1400" b="0" i="0" u="none" strike="noStrike" cap="none" normalizeH="0" baseline="0" noProof="0" dirty="0">
                          <a:ln>
                            <a:noFill/>
                          </a:ln>
                          <a:solidFill>
                            <a:srgbClr val="000000"/>
                          </a:solidFill>
                          <a:effectLst/>
                          <a:latin typeface="+mj-lt"/>
                          <a:ea typeface="ＭＳ Ｐゴシック" pitchFamily="34" charset="-128"/>
                        </a:rPr>
                        <a:t>Tétanos néonatal </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en-US" sz="1400" b="0" i="0" u="none" strike="noStrike" cap="none" normalizeH="0" baseline="0" noProof="0" dirty="0" err="1">
                          <a:ln>
                            <a:noFill/>
                          </a:ln>
                          <a:solidFill>
                            <a:srgbClr val="000000"/>
                          </a:solidFill>
                          <a:effectLst/>
                          <a:latin typeface="+mj-lt"/>
                          <a:ea typeface="ＭＳ Ｐゴシック" pitchFamily="34" charset="-128"/>
                        </a:rPr>
                        <a:t>Noma</a:t>
                      </a:r>
                      <a:endParaRPr kumimoji="0" lang="fr-FR" altLang="en-US" sz="1400" b="0" i="0" u="none" strike="noStrike" cap="none" normalizeH="0" baseline="0" noProof="0" dirty="0">
                        <a:ln>
                          <a:noFill/>
                        </a:ln>
                        <a:solidFill>
                          <a:srgbClr val="000000"/>
                        </a:solidFill>
                        <a:effectLst/>
                        <a:latin typeface="+mj-lt"/>
                        <a:ea typeface="ＭＳ Ｐゴシック"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en-US" sz="1400" b="0" i="0" u="none" strike="noStrike" cap="none" normalizeH="0" baseline="0" noProof="0" dirty="0">
                          <a:ln>
                            <a:noFill/>
                          </a:ln>
                          <a:solidFill>
                            <a:srgbClr val="000000"/>
                          </a:solidFill>
                          <a:effectLst/>
                          <a:latin typeface="+mj-lt"/>
                          <a:ea typeface="ＭＳ Ｐゴシック" pitchFamily="34" charset="-128"/>
                        </a:rPr>
                        <a:t>Onchocercose</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en-US" sz="1400" b="0" i="0" u="none" strike="noStrike" cap="none" normalizeH="0" baseline="0" noProof="0" dirty="0">
                          <a:ln>
                            <a:noFill/>
                          </a:ln>
                          <a:solidFill>
                            <a:srgbClr val="000000"/>
                          </a:solidFill>
                          <a:effectLst/>
                          <a:latin typeface="+mj-lt"/>
                          <a:ea typeface="ＭＳ Ｐゴシック" pitchFamily="34" charset="-128"/>
                        </a:rPr>
                        <a:t>Poliomyélite</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3">
                  <a:txBody>
                    <a:bodyPr/>
                    <a:lstStyle>
                      <a:lvl1pPr eaLnBrk="0" hangingPunct="0">
                        <a:spcBef>
                          <a:spcPct val="20000"/>
                        </a:spcBef>
                        <a:buClr>
                          <a:srgbClr val="C00000"/>
                        </a:buClr>
                        <a:buFont typeface="Wingdings" pitchFamily="2" charset="2"/>
                        <a:defRPr sz="2400">
                          <a:solidFill>
                            <a:schemeClr val="tx1"/>
                          </a:solidFill>
                          <a:latin typeface="Arial" pitchFamily="34" charset="0"/>
                          <a:ea typeface="ＭＳ Ｐゴシック" pitchFamily="34" charset="-128"/>
                        </a:defRPr>
                      </a:lvl1pPr>
                      <a:lvl2pPr marL="742950" indent="-285750" eaLnBrk="0" hangingPunct="0">
                        <a:spcBef>
                          <a:spcPct val="20000"/>
                        </a:spcBef>
                        <a:buClr>
                          <a:srgbClr val="C00000"/>
                        </a:buClr>
                        <a:buFont typeface="Arial" pitchFamily="34" charset="0"/>
                        <a:defRPr sz="2400">
                          <a:solidFill>
                            <a:schemeClr val="tx1"/>
                          </a:solidFill>
                          <a:latin typeface="Arial" pitchFamily="34" charset="0"/>
                          <a:ea typeface="ＭＳ Ｐゴシック" pitchFamily="34" charset="-128"/>
                        </a:defRPr>
                      </a:lvl2pPr>
                      <a:lvl3pPr marL="1143000" indent="-228600" eaLnBrk="0" hangingPunct="0">
                        <a:spcBef>
                          <a:spcPct val="20000"/>
                        </a:spcBef>
                        <a:buClr>
                          <a:srgbClr val="C00000"/>
                        </a:buClr>
                        <a:defRPr sz="2000">
                          <a:solidFill>
                            <a:schemeClr val="tx1"/>
                          </a:solidFill>
                          <a:latin typeface="Arial" pitchFamily="34" charset="0"/>
                          <a:ea typeface="ＭＳ Ｐゴシック" pitchFamily="34" charset="-128"/>
                        </a:defRPr>
                      </a:lvl3pPr>
                      <a:lvl4pPr marL="1600200" indent="-228600" eaLnBrk="0" hangingPunct="0">
                        <a:spcBef>
                          <a:spcPct val="20000"/>
                        </a:spcBef>
                        <a:buClr>
                          <a:schemeClr val="accent2"/>
                        </a:buClr>
                        <a:buFont typeface="Arial" pitchFamily="34" charset="0"/>
                        <a:defRPr>
                          <a:solidFill>
                            <a:schemeClr val="tx1"/>
                          </a:solidFill>
                          <a:latin typeface="Arial" pitchFamily="34" charset="0"/>
                          <a:ea typeface="ＭＳ Ｐゴシック" pitchFamily="34" charset="-128"/>
                        </a:defRPr>
                      </a:lvl4pPr>
                      <a:lvl5pPr marL="2057400" indent="-228600" eaLnBrk="0" hangingPunct="0">
                        <a:spcBef>
                          <a:spcPct val="20000"/>
                        </a:spcBef>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defRPr>
                          <a:solidFill>
                            <a:schemeClr val="tx1"/>
                          </a:solidFill>
                          <a:latin typeface="Arial" pitchFamily="34" charset="0"/>
                          <a:ea typeface="ＭＳ Ｐゴシック"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en-US" sz="1400" b="0" i="0" u="none" strike="noStrike" cap="none" normalizeH="0" baseline="0" noProof="0" dirty="0">
                          <a:ln>
                            <a:noFill/>
                          </a:ln>
                          <a:solidFill>
                            <a:srgbClr val="000000"/>
                          </a:solidFill>
                          <a:effectLst/>
                          <a:latin typeface="+mj-lt"/>
                          <a:ea typeface="ＭＳ Ｐゴシック" pitchFamily="34" charset="-128"/>
                        </a:rPr>
                        <a:t>Hépatite virale aiguë virale</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en-US" sz="1400" b="0" i="0" u="none" strike="noStrike" cap="none" normalizeH="0" baseline="0" noProof="0" dirty="0">
                          <a:ln>
                            <a:noFill/>
                          </a:ln>
                          <a:solidFill>
                            <a:srgbClr val="000000"/>
                          </a:solidFill>
                          <a:effectLst/>
                          <a:latin typeface="+mj-lt"/>
                          <a:ea typeface="ＭＳ Ｐゴシック" pitchFamily="34" charset="-128"/>
                        </a:rPr>
                        <a:t>Effets indésirables (post-</a:t>
                      </a:r>
                      <a:r>
                        <a:rPr kumimoji="0" lang="fr-FR" altLang="en-US" sz="1400" b="0" i="0" u="none" strike="noStrike" cap="none" normalizeH="0" baseline="0" noProof="0" dirty="0" err="1">
                          <a:ln>
                            <a:noFill/>
                          </a:ln>
                          <a:solidFill>
                            <a:srgbClr val="000000"/>
                          </a:solidFill>
                          <a:effectLst/>
                          <a:latin typeface="+mj-lt"/>
                          <a:ea typeface="ＭＳ Ｐゴシック" pitchFamily="34" charset="-128"/>
                        </a:rPr>
                        <a:t>vacc</a:t>
                      </a:r>
                      <a:r>
                        <a:rPr kumimoji="0" lang="fr-FR" altLang="en-US" sz="1400" b="0" i="0" u="none" strike="noStrike" cap="none" normalizeH="0" baseline="0" noProof="0" dirty="0">
                          <a:ln>
                            <a:noFill/>
                          </a:ln>
                          <a:solidFill>
                            <a:srgbClr val="000000"/>
                          </a:solidFill>
                          <a:effectLst/>
                          <a:latin typeface="+mj-lt"/>
                          <a:ea typeface="ＭＳ Ｐゴシック" pitchFamily="34" charset="-128"/>
                        </a:rPr>
                        <a:t>.)</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en-US" sz="1400" b="0" i="0" u="none" strike="noStrike" cap="none" normalizeH="0" baseline="0" noProof="0" dirty="0">
                          <a:ln>
                            <a:noFill/>
                          </a:ln>
                          <a:solidFill>
                            <a:srgbClr val="000000"/>
                          </a:solidFill>
                          <a:effectLst/>
                          <a:latin typeface="+mj-lt"/>
                          <a:ea typeface="ＭＳ Ｐゴシック" pitchFamily="34" charset="-128"/>
                        </a:rPr>
                        <a:t>Diabète sucré</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en-US" sz="1400" b="0" i="0" u="none" strike="noStrike" cap="none" normalizeH="0" baseline="0" noProof="0" dirty="0">
                          <a:ln>
                            <a:noFill/>
                          </a:ln>
                          <a:solidFill>
                            <a:srgbClr val="000000"/>
                          </a:solidFill>
                          <a:effectLst/>
                          <a:latin typeface="+mj-lt"/>
                          <a:ea typeface="ＭＳ Ｐゴシック" pitchFamily="34" charset="-128"/>
                        </a:rPr>
                        <a:t>Diarrhée / déshydratation &lt; 5 ans</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en-US" sz="1400" b="0" i="0" u="none" strike="noStrike" cap="none" normalizeH="0" baseline="0" noProof="0" dirty="0">
                          <a:ln>
                            <a:noFill/>
                          </a:ln>
                          <a:solidFill>
                            <a:srgbClr val="000000"/>
                          </a:solidFill>
                          <a:effectLst/>
                          <a:latin typeface="+mj-lt"/>
                          <a:ea typeface="ＭＳ Ｐゴシック" pitchFamily="34" charset="-128"/>
                        </a:rPr>
                        <a:t>VIH / SIDA (nouveaux cas)</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en-US" sz="1400" b="0" i="0" u="none" strike="noStrike" cap="none" normalizeH="0" baseline="0" noProof="0" dirty="0">
                          <a:ln>
                            <a:noFill/>
                          </a:ln>
                          <a:solidFill>
                            <a:srgbClr val="000000"/>
                          </a:solidFill>
                          <a:effectLst/>
                          <a:latin typeface="+mj-lt"/>
                          <a:ea typeface="ＭＳ Ｐゴシック" pitchFamily="34" charset="-128"/>
                        </a:rPr>
                        <a:t>Hypertension</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en-US" sz="1400" b="0" i="0" u="none" strike="noStrike" cap="none" normalizeH="0" baseline="0" noProof="0" dirty="0">
                          <a:ln>
                            <a:noFill/>
                          </a:ln>
                          <a:solidFill>
                            <a:srgbClr val="000000"/>
                          </a:solidFill>
                          <a:effectLst/>
                          <a:latin typeface="+mj-lt"/>
                          <a:ea typeface="ＭＳ Ｐゴシック" pitchFamily="34" charset="-128"/>
                        </a:rPr>
                        <a:t>Blessures (accidents de la route)</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en-US" sz="1400" b="0" i="0" u="none" strike="noStrike" cap="none" normalizeH="0" baseline="0" noProof="0" dirty="0">
                          <a:ln>
                            <a:noFill/>
                          </a:ln>
                          <a:solidFill>
                            <a:srgbClr val="000000"/>
                          </a:solidFill>
                          <a:effectLst/>
                          <a:latin typeface="+mj-lt"/>
                          <a:ea typeface="ＭＳ Ｐゴシック" pitchFamily="34" charset="-128"/>
                        </a:rPr>
                        <a:t>Paludisme</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en-US" sz="1400" b="0" i="0" u="none" strike="noStrike" cap="none" normalizeH="0" baseline="0" noProof="0" dirty="0">
                          <a:ln>
                            <a:noFill/>
                          </a:ln>
                          <a:solidFill>
                            <a:srgbClr val="000000"/>
                          </a:solidFill>
                          <a:effectLst/>
                          <a:latin typeface="+mj-lt"/>
                          <a:ea typeface="ＭＳ Ｐゴシック" pitchFamily="34" charset="-128"/>
                        </a:rPr>
                        <a:t>Malnutrition &lt; 5 ans</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en-US" sz="1400" b="0" i="0" u="none" strike="noStrike" cap="none" normalizeH="0" baseline="0" noProof="0" dirty="0">
                          <a:ln>
                            <a:noFill/>
                          </a:ln>
                          <a:solidFill>
                            <a:srgbClr val="000000"/>
                          </a:solidFill>
                          <a:effectLst/>
                          <a:latin typeface="+mj-lt"/>
                          <a:ea typeface="ＭＳ Ｐゴシック" pitchFamily="34" charset="-128"/>
                        </a:rPr>
                        <a:t>Décès maternels </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en-US" sz="1400" b="0" i="0" u="none" strike="noStrike" cap="none" normalizeH="0" baseline="0" noProof="0" dirty="0">
                          <a:ln>
                            <a:noFill/>
                          </a:ln>
                          <a:solidFill>
                            <a:srgbClr val="000000"/>
                          </a:solidFill>
                          <a:effectLst/>
                          <a:latin typeface="+mj-lt"/>
                          <a:ea typeface="ＭＳ Ｐゴシック" pitchFamily="34" charset="-128"/>
                        </a:rPr>
                        <a:t>Santé mentale (épilepsie)</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en-US" sz="1400" b="0" i="0" u="none" strike="noStrike" cap="none" normalizeH="0" baseline="0" noProof="0" dirty="0">
                          <a:ln>
                            <a:noFill/>
                          </a:ln>
                          <a:solidFill>
                            <a:srgbClr val="000000"/>
                          </a:solidFill>
                          <a:effectLst/>
                          <a:latin typeface="+mj-lt"/>
                          <a:ea typeface="ＭＳ Ｐゴシック" pitchFamily="34" charset="-128"/>
                        </a:rPr>
                        <a:t>Rage</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en-US" sz="1400" b="0" i="0" u="none" strike="noStrike" cap="none" normalizeH="0" baseline="0" noProof="0" dirty="0">
                          <a:ln>
                            <a:noFill/>
                          </a:ln>
                          <a:solidFill>
                            <a:srgbClr val="000000"/>
                          </a:solidFill>
                          <a:effectLst/>
                          <a:latin typeface="+mj-lt"/>
                          <a:ea typeface="ＭＳ Ｐゴシック" pitchFamily="34" charset="-128"/>
                        </a:rPr>
                        <a:t>Pneumonie sévère &lt; 5 ans</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en-US" sz="1400" b="0" i="0" u="none" strike="noStrike" cap="none" normalizeH="0" baseline="0" noProof="0" dirty="0" err="1">
                          <a:ln>
                            <a:noFill/>
                          </a:ln>
                          <a:solidFill>
                            <a:srgbClr val="000000"/>
                          </a:solidFill>
                          <a:effectLst/>
                          <a:latin typeface="+mj-lt"/>
                          <a:ea typeface="ＭＳ Ｐゴシック" pitchFamily="34" charset="-128"/>
                        </a:rPr>
                        <a:t>IST</a:t>
                      </a:r>
                      <a:endParaRPr kumimoji="0" lang="fr-FR" altLang="en-US" sz="1400" b="0" i="0" u="none" strike="noStrike" cap="none" normalizeH="0" baseline="0" noProof="0" dirty="0">
                        <a:ln>
                          <a:noFill/>
                        </a:ln>
                        <a:solidFill>
                          <a:srgbClr val="000000"/>
                        </a:solidFill>
                        <a:effectLst/>
                        <a:latin typeface="+mj-lt"/>
                        <a:ea typeface="ＭＳ Ｐゴシック"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en-US" sz="1400" b="0" i="0" u="none" strike="noStrike" cap="none" normalizeH="0" baseline="0" noProof="0" dirty="0">
                          <a:ln>
                            <a:noFill/>
                          </a:ln>
                          <a:solidFill>
                            <a:srgbClr val="000000"/>
                          </a:solidFill>
                          <a:effectLst/>
                          <a:latin typeface="+mj-lt"/>
                          <a:ea typeface="ＭＳ Ｐゴシック" pitchFamily="34" charset="-128"/>
                        </a:rPr>
                        <a:t>Trachome</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en-US" sz="1400" b="0" i="0" u="none" strike="noStrike" cap="none" normalizeH="0" baseline="0" noProof="0" dirty="0">
                          <a:ln>
                            <a:noFill/>
                          </a:ln>
                          <a:solidFill>
                            <a:srgbClr val="000000"/>
                          </a:solidFill>
                          <a:effectLst/>
                          <a:latin typeface="+mj-lt"/>
                          <a:ea typeface="ＭＳ Ｐゴシック" pitchFamily="34" charset="-128"/>
                        </a:rPr>
                        <a:t>Trypanosomiase</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en-US" sz="1400" b="0" i="0" u="none" strike="noStrike" cap="none" normalizeH="0" baseline="0" noProof="0" dirty="0">
                          <a:ln>
                            <a:noFill/>
                          </a:ln>
                          <a:solidFill>
                            <a:srgbClr val="000000"/>
                          </a:solidFill>
                          <a:effectLst/>
                          <a:latin typeface="+mj-lt"/>
                          <a:ea typeface="ＭＳ Ｐゴシック" pitchFamily="34" charset="-128"/>
                        </a:rPr>
                        <a:t>Tuberculose</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65842">
                <a:tc vMerge="1">
                  <a:txBody>
                    <a:bodyPr/>
                    <a:lstStyle/>
                    <a:p>
                      <a:endParaRPr lang="en-US"/>
                    </a:p>
                  </a:txBody>
                  <a:tcPr/>
                </a:tc>
                <a:tc>
                  <a:txBody>
                    <a:bodyPr/>
                    <a:lstStyle>
                      <a:lvl1pPr eaLnBrk="0" hangingPunct="0">
                        <a:spcBef>
                          <a:spcPct val="20000"/>
                        </a:spcBef>
                        <a:buClr>
                          <a:srgbClr val="C00000"/>
                        </a:buClr>
                        <a:buFont typeface="Wingdings" pitchFamily="2" charset="2"/>
                        <a:defRPr sz="2400">
                          <a:solidFill>
                            <a:schemeClr val="tx1"/>
                          </a:solidFill>
                          <a:latin typeface="Arial" pitchFamily="34" charset="0"/>
                          <a:ea typeface="ＭＳ Ｐゴシック" pitchFamily="34" charset="-128"/>
                        </a:defRPr>
                      </a:lvl1pPr>
                      <a:lvl2pPr marL="742950" indent="-285750" eaLnBrk="0" hangingPunct="0">
                        <a:spcBef>
                          <a:spcPct val="20000"/>
                        </a:spcBef>
                        <a:buClr>
                          <a:srgbClr val="C00000"/>
                        </a:buClr>
                        <a:buFont typeface="Arial" pitchFamily="34" charset="0"/>
                        <a:defRPr sz="2400">
                          <a:solidFill>
                            <a:schemeClr val="tx1"/>
                          </a:solidFill>
                          <a:latin typeface="Arial" pitchFamily="34" charset="0"/>
                          <a:ea typeface="ＭＳ Ｐゴシック" pitchFamily="34" charset="-128"/>
                        </a:defRPr>
                      </a:lvl2pPr>
                      <a:lvl3pPr marL="1143000" indent="-228600" eaLnBrk="0" hangingPunct="0">
                        <a:spcBef>
                          <a:spcPct val="20000"/>
                        </a:spcBef>
                        <a:buClr>
                          <a:srgbClr val="C00000"/>
                        </a:buClr>
                        <a:defRPr sz="2000">
                          <a:solidFill>
                            <a:schemeClr val="tx1"/>
                          </a:solidFill>
                          <a:latin typeface="Arial" pitchFamily="34" charset="0"/>
                          <a:ea typeface="ＭＳ Ｐゴシック" pitchFamily="34" charset="-128"/>
                        </a:defRPr>
                      </a:lvl3pPr>
                      <a:lvl4pPr marL="1600200" indent="-228600" eaLnBrk="0" hangingPunct="0">
                        <a:spcBef>
                          <a:spcPct val="20000"/>
                        </a:spcBef>
                        <a:buClr>
                          <a:schemeClr val="accent2"/>
                        </a:buClr>
                        <a:buFont typeface="Arial" pitchFamily="34" charset="0"/>
                        <a:defRPr>
                          <a:solidFill>
                            <a:schemeClr val="tx1"/>
                          </a:solidFill>
                          <a:latin typeface="Arial" pitchFamily="34" charset="0"/>
                          <a:ea typeface="ＭＳ Ｐゴシック" pitchFamily="34" charset="-128"/>
                        </a:defRPr>
                      </a:lvl4pPr>
                      <a:lvl5pPr marL="2057400" indent="-228600" eaLnBrk="0" hangingPunct="0">
                        <a:spcBef>
                          <a:spcPct val="20000"/>
                        </a:spcBef>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defRPr>
                          <a:solidFill>
                            <a:schemeClr val="tx1"/>
                          </a:solidFill>
                          <a:latin typeface="Arial" pitchFamily="34" charset="0"/>
                          <a:ea typeface="ＭＳ Ｐゴシック"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altLang="en-US" sz="1600" b="1" i="0" u="none" strike="noStrike" cap="none" normalizeH="0" baseline="0" noProof="0">
                          <a:ln>
                            <a:noFill/>
                          </a:ln>
                          <a:solidFill>
                            <a:srgbClr val="000000"/>
                          </a:solidFill>
                          <a:effectLst/>
                          <a:latin typeface="+mj-lt"/>
                          <a:ea typeface="ＭＳ Ｐゴシック" pitchFamily="34" charset="-128"/>
                        </a:rPr>
                        <a:t>Maladies ou événements de portée internationale</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40000"/>
                        <a:lumOff val="60000"/>
                      </a:schemeClr>
                    </a:solidFill>
                  </a:tcPr>
                </a:tc>
                <a:tc vMerge="1">
                  <a:txBody>
                    <a:bodyPr/>
                    <a:lstStyle/>
                    <a:p>
                      <a:endParaRPr lang="en-US"/>
                    </a:p>
                  </a:txBody>
                  <a:tcPr/>
                </a:tc>
                <a:extLst>
                  <a:ext uri="{0D108BD9-81ED-4DB2-BD59-A6C34878D82A}">
                    <a16:rowId xmlns:a16="http://schemas.microsoft.com/office/drawing/2014/main" val="10002"/>
                  </a:ext>
                </a:extLst>
              </a:tr>
              <a:tr h="1432956">
                <a:tc vMerge="1">
                  <a:txBody>
                    <a:bodyPr/>
                    <a:lstStyle/>
                    <a:p>
                      <a:endParaRPr lang="en-US"/>
                    </a:p>
                  </a:txBody>
                  <a:tcPr/>
                </a:tc>
                <a:tc>
                  <a:txBody>
                    <a:bodyPr/>
                    <a:lstStyle>
                      <a:lvl1pPr eaLnBrk="0" hangingPunct="0">
                        <a:spcBef>
                          <a:spcPct val="20000"/>
                        </a:spcBef>
                        <a:buClr>
                          <a:srgbClr val="C00000"/>
                        </a:buClr>
                        <a:buFont typeface="Wingdings" pitchFamily="2" charset="2"/>
                        <a:defRPr sz="2400">
                          <a:solidFill>
                            <a:schemeClr val="tx1"/>
                          </a:solidFill>
                          <a:latin typeface="Arial" pitchFamily="34" charset="0"/>
                          <a:ea typeface="ＭＳ Ｐゴシック" pitchFamily="34" charset="-128"/>
                        </a:defRPr>
                      </a:lvl1pPr>
                      <a:lvl2pPr marL="742950" indent="-285750" eaLnBrk="0" hangingPunct="0">
                        <a:spcBef>
                          <a:spcPct val="20000"/>
                        </a:spcBef>
                        <a:buClr>
                          <a:srgbClr val="C00000"/>
                        </a:buClr>
                        <a:buFont typeface="Arial" pitchFamily="34" charset="0"/>
                        <a:defRPr sz="2400">
                          <a:solidFill>
                            <a:schemeClr val="tx1"/>
                          </a:solidFill>
                          <a:latin typeface="Arial" pitchFamily="34" charset="0"/>
                          <a:ea typeface="ＭＳ Ｐゴシック" pitchFamily="34" charset="-128"/>
                        </a:defRPr>
                      </a:lvl2pPr>
                      <a:lvl3pPr marL="1143000" indent="-228600" eaLnBrk="0" hangingPunct="0">
                        <a:spcBef>
                          <a:spcPct val="20000"/>
                        </a:spcBef>
                        <a:buClr>
                          <a:srgbClr val="C00000"/>
                        </a:buClr>
                        <a:defRPr sz="2000">
                          <a:solidFill>
                            <a:schemeClr val="tx1"/>
                          </a:solidFill>
                          <a:latin typeface="Arial" pitchFamily="34" charset="0"/>
                          <a:ea typeface="ＭＳ Ｐゴシック" pitchFamily="34" charset="-128"/>
                        </a:defRPr>
                      </a:lvl3pPr>
                      <a:lvl4pPr marL="1600200" indent="-228600" eaLnBrk="0" hangingPunct="0">
                        <a:spcBef>
                          <a:spcPct val="20000"/>
                        </a:spcBef>
                        <a:buClr>
                          <a:schemeClr val="accent2"/>
                        </a:buClr>
                        <a:buFont typeface="Arial" pitchFamily="34" charset="0"/>
                        <a:defRPr>
                          <a:solidFill>
                            <a:schemeClr val="tx1"/>
                          </a:solidFill>
                          <a:latin typeface="Arial" pitchFamily="34" charset="0"/>
                          <a:ea typeface="ＭＳ Ｐゴシック" pitchFamily="34" charset="-128"/>
                        </a:defRPr>
                      </a:lvl4pPr>
                      <a:lvl5pPr marL="2057400" indent="-228600" eaLnBrk="0" hangingPunct="0">
                        <a:spcBef>
                          <a:spcPct val="20000"/>
                        </a:spcBef>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defRPr>
                          <a:solidFill>
                            <a:schemeClr val="tx1"/>
                          </a:solidFill>
                          <a:latin typeface="Arial" pitchFamily="34" charset="0"/>
                          <a:ea typeface="ＭＳ Ｐゴシック"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en-US" sz="1400" b="0" i="0" u="none" strike="noStrike" cap="none" normalizeH="0" baseline="0" noProof="0" dirty="0">
                          <a:ln>
                            <a:noFill/>
                          </a:ln>
                          <a:solidFill>
                            <a:srgbClr val="000000"/>
                          </a:solidFill>
                          <a:effectLst/>
                          <a:latin typeface="+mj-lt"/>
                          <a:ea typeface="ＭＳ Ｐゴシック" pitchFamily="34" charset="-128"/>
                        </a:rPr>
                        <a:t>Grippe humaine, nouveau sous-type</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en-US" sz="1400" b="0" i="0" u="none" strike="noStrike" cap="none" normalizeH="0" baseline="0" noProof="0" dirty="0">
                          <a:ln>
                            <a:noFill/>
                          </a:ln>
                          <a:solidFill>
                            <a:srgbClr val="000000"/>
                          </a:solidFill>
                          <a:effectLst/>
                          <a:latin typeface="+mj-lt"/>
                          <a:ea typeface="ＭＳ Ｐゴシック" pitchFamily="34" charset="-128"/>
                        </a:rPr>
                        <a:t>SARS</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en-US" sz="1400" b="0" i="0" u="none" strike="noStrike" cap="none" normalizeH="0" baseline="0" noProof="0" dirty="0">
                          <a:ln>
                            <a:noFill/>
                          </a:ln>
                          <a:solidFill>
                            <a:srgbClr val="000000"/>
                          </a:solidFill>
                          <a:effectLst/>
                          <a:latin typeface="+mj-lt"/>
                          <a:ea typeface="ＭＳ Ｐゴシック" pitchFamily="34" charset="-128"/>
                        </a:rPr>
                        <a:t>Variole</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en-US" sz="1400" b="0" i="0" u="none" strike="noStrike" cap="none" normalizeH="0" baseline="0" noProof="0" dirty="0">
                          <a:ln>
                            <a:noFill/>
                          </a:ln>
                          <a:solidFill>
                            <a:srgbClr val="000000"/>
                          </a:solidFill>
                          <a:effectLst/>
                          <a:latin typeface="+mj-lt"/>
                          <a:ea typeface="ＭＳ Ｐゴシック" pitchFamily="34" charset="-128"/>
                        </a:rPr>
                        <a:t>Tout événement de santé publique de portée nationale ou internationale</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3"/>
                  </a:ext>
                </a:extLst>
              </a:tr>
            </a:tbl>
          </a:graphicData>
        </a:graphic>
      </p:graphicFrame>
      <p:sp>
        <p:nvSpPr>
          <p:cNvPr id="3" name="TextBox 2"/>
          <p:cNvSpPr txBox="1"/>
          <p:nvPr/>
        </p:nvSpPr>
        <p:spPr>
          <a:xfrm>
            <a:off x="2135560" y="6309320"/>
            <a:ext cx="10917956" cy="461665"/>
          </a:xfrm>
          <a:prstGeom prst="rect">
            <a:avLst/>
          </a:prstGeom>
          <a:noFill/>
        </p:spPr>
        <p:txBody>
          <a:bodyPr wrap="square" rtlCol="0">
            <a:spAutoFit/>
          </a:bodyPr>
          <a:lstStyle/>
          <a:p>
            <a:r>
              <a:rPr lang="fr-FR" sz="1200" dirty="0">
                <a:solidFill>
                  <a:srgbClr val="002060"/>
                </a:solidFill>
                <a:latin typeface="+mj-lt"/>
              </a:rPr>
              <a:t>Exemple tiré de Guide technique pour la surveillance intégrée de la Maladie et la Riposte dans la Région Africaine</a:t>
            </a:r>
            <a:endParaRPr lang="fr-FR" altLang="en-US" sz="1200" dirty="0">
              <a:solidFill>
                <a:srgbClr val="002060"/>
              </a:solidFill>
              <a:latin typeface="+mj-lt"/>
              <a:ea typeface="ＭＳ Ｐゴシック" pitchFamily="34" charset="-128"/>
            </a:endParaRPr>
          </a:p>
          <a:p>
            <a:endParaRPr lang="en-US" sz="1200" dirty="0">
              <a:latin typeface="+mj-lt"/>
            </a:endParaRPr>
          </a:p>
        </p:txBody>
      </p:sp>
    </p:spTree>
    <p:extLst>
      <p:ext uri="{BB962C8B-B14F-4D97-AF65-F5344CB8AC3E}">
        <p14:creationId xmlns:p14="http://schemas.microsoft.com/office/powerpoint/2010/main" val="930521062"/>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a:xfrm>
            <a:off x="6312024" y="1493378"/>
            <a:ext cx="4113783" cy="3871243"/>
          </a:xfrm>
        </p:spPr>
        <p:txBody>
          <a:bodyPr>
            <a:normAutofit/>
          </a:bodyPr>
          <a:lstStyle/>
          <a:p>
            <a:pPr marL="0" indent="0" defTabSz="289321">
              <a:lnSpc>
                <a:spcPct val="100000"/>
              </a:lnSpc>
              <a:spcBef>
                <a:spcPts val="300"/>
              </a:spcBef>
              <a:buSzTx/>
              <a:buNone/>
            </a:pPr>
            <a:r>
              <a:rPr lang="fr-FR" sz="2200" b="1" dirty="0">
                <a:solidFill>
                  <a:srgbClr val="892921"/>
                </a:solidFill>
                <a:ea typeface="Source Sans Pro Bold"/>
                <a:cs typeface="Source Sans Pro Bold"/>
                <a:sym typeface="Source Sans Pro Bold"/>
              </a:rPr>
              <a:t>Sources supplémentaires lors des situations d’urgence</a:t>
            </a:r>
          </a:p>
          <a:p>
            <a:pPr marL="0" indent="0" defTabSz="289321">
              <a:spcBef>
                <a:spcPts val="300"/>
              </a:spcBef>
              <a:buSzTx/>
              <a:buNone/>
            </a:pPr>
            <a:endParaRPr lang="fr-FR" sz="2200" b="1" dirty="0">
              <a:solidFill>
                <a:srgbClr val="892921"/>
              </a:solidFill>
              <a:ea typeface="Source Sans Pro Bold"/>
              <a:cs typeface="Source Sans Pro Bold"/>
              <a:sym typeface="Source Sans Pro Bold"/>
            </a:endParaRPr>
          </a:p>
          <a:p>
            <a:pPr marL="254000" indent="-254000" defTabSz="289321" hangingPunct="0">
              <a:spcBef>
                <a:spcPts val="300"/>
              </a:spcBef>
              <a:buClr>
                <a:srgbClr val="C00000"/>
              </a:buClr>
              <a:defRPr sz="2400">
                <a:latin typeface="+mn-lt"/>
                <a:ea typeface="+mn-ea"/>
                <a:cs typeface="+mn-cs"/>
                <a:sym typeface="Source Sans Pro Regular"/>
              </a:defRPr>
            </a:pPr>
            <a:r>
              <a:rPr lang="fr-FR" sz="2200" dirty="0">
                <a:sym typeface="Calibri"/>
              </a:rPr>
              <a:t>ONG locales ou internationales</a:t>
            </a:r>
          </a:p>
          <a:p>
            <a:pPr marL="254000" indent="-254000" defTabSz="289321" hangingPunct="0">
              <a:spcBef>
                <a:spcPts val="300"/>
              </a:spcBef>
              <a:buClr>
                <a:srgbClr val="C00000"/>
              </a:buClr>
              <a:defRPr sz="2400">
                <a:latin typeface="+mn-lt"/>
                <a:ea typeface="+mn-ea"/>
                <a:cs typeface="+mn-cs"/>
                <a:sym typeface="Source Sans Pro Regular"/>
              </a:defRPr>
            </a:pPr>
            <a:r>
              <a:rPr lang="fr-FR" sz="2200" dirty="0">
                <a:sym typeface="Calibri"/>
              </a:rPr>
              <a:t>Informateurs clés </a:t>
            </a:r>
          </a:p>
          <a:p>
            <a:pPr marL="254000" indent="-254000" defTabSz="289321" hangingPunct="0">
              <a:spcBef>
                <a:spcPts val="300"/>
              </a:spcBef>
              <a:buClr>
                <a:srgbClr val="C00000"/>
              </a:buClr>
              <a:defRPr sz="2400">
                <a:latin typeface="+mn-lt"/>
                <a:ea typeface="+mn-ea"/>
                <a:cs typeface="+mn-cs"/>
                <a:sym typeface="Source Sans Pro Regular"/>
              </a:defRPr>
            </a:pPr>
            <a:r>
              <a:rPr lang="fr-FR" sz="2200" dirty="0">
                <a:sym typeface="Calibri"/>
              </a:rPr>
              <a:t>Réunions de groupe</a:t>
            </a:r>
          </a:p>
          <a:p>
            <a:pPr marL="254000" indent="-254000" defTabSz="289321" hangingPunct="0">
              <a:spcBef>
                <a:spcPts val="300"/>
              </a:spcBef>
              <a:buClr>
                <a:srgbClr val="C00000"/>
              </a:buClr>
              <a:defRPr sz="2400">
                <a:latin typeface="+mn-lt"/>
                <a:ea typeface="+mn-ea"/>
                <a:cs typeface="+mn-cs"/>
                <a:sym typeface="Source Sans Pro Regular"/>
              </a:defRPr>
            </a:pPr>
            <a:r>
              <a:rPr lang="fr-FR" sz="2200" dirty="0">
                <a:sym typeface="Calibri"/>
              </a:rPr>
              <a:t>Évaluations rapides des besoins</a:t>
            </a:r>
          </a:p>
          <a:p>
            <a:pPr marL="254000" indent="-254000" defTabSz="289321" hangingPunct="0">
              <a:spcBef>
                <a:spcPts val="300"/>
              </a:spcBef>
              <a:buClr>
                <a:srgbClr val="C00000"/>
              </a:buClr>
              <a:defRPr sz="2400">
                <a:latin typeface="+mn-lt"/>
                <a:ea typeface="+mn-ea"/>
                <a:cs typeface="+mn-cs"/>
                <a:sym typeface="Source Sans Pro Regular"/>
              </a:defRPr>
            </a:pPr>
            <a:r>
              <a:rPr lang="fr-FR" sz="2200" dirty="0">
                <a:sym typeface="Calibri"/>
              </a:rPr>
              <a:t>Enquêtes sur les flambées épidémiques</a:t>
            </a:r>
          </a:p>
          <a:p>
            <a:pPr marL="0" indent="0">
              <a:buNone/>
            </a:pPr>
            <a:endParaRPr lang="fr-FR" sz="2200" dirty="0">
              <a:solidFill>
                <a:srgbClr val="002060"/>
              </a:solidFill>
            </a:endParaRPr>
          </a:p>
        </p:txBody>
      </p:sp>
      <p:sp>
        <p:nvSpPr>
          <p:cNvPr id="2" name="Title 1"/>
          <p:cNvSpPr>
            <a:spLocks noGrp="1"/>
          </p:cNvSpPr>
          <p:nvPr>
            <p:ph type="title" idx="4294967295"/>
          </p:nvPr>
        </p:nvSpPr>
        <p:spPr>
          <a:xfrm>
            <a:off x="0" y="-22225"/>
            <a:ext cx="8642350" cy="574675"/>
          </a:xfrm>
        </p:spPr>
        <p:txBody>
          <a:bodyPr>
            <a:normAutofit fontScale="90000"/>
          </a:bodyPr>
          <a:lstStyle/>
          <a:p>
            <a:r>
              <a:rPr lang="fr-FR" sz="3600" b="1" dirty="0">
                <a:solidFill>
                  <a:schemeClr val="bg1"/>
                </a:solidFill>
              </a:rPr>
              <a:t>Sources des données de surveillance</a:t>
            </a:r>
          </a:p>
        </p:txBody>
      </p:sp>
      <p:sp>
        <p:nvSpPr>
          <p:cNvPr id="5" name="Content Placeholder 4"/>
          <p:cNvSpPr>
            <a:spLocks noGrp="1"/>
          </p:cNvSpPr>
          <p:nvPr>
            <p:ph sz="half" idx="4294967295"/>
          </p:nvPr>
        </p:nvSpPr>
        <p:spPr>
          <a:xfrm>
            <a:off x="695400" y="1546228"/>
            <a:ext cx="4173538" cy="4065587"/>
          </a:xfrm>
        </p:spPr>
        <p:txBody>
          <a:bodyPr lIns="45719" tIns="45720" rIns="45719" bIns="45720" anchor="t">
            <a:normAutofit lnSpcReduction="10000"/>
          </a:bodyPr>
          <a:lstStyle/>
          <a:p>
            <a:pPr marL="0" indent="0" defTabSz="289321">
              <a:lnSpc>
                <a:spcPct val="100000"/>
              </a:lnSpc>
              <a:spcBef>
                <a:spcPts val="300"/>
              </a:spcBef>
              <a:buSzTx/>
              <a:buNone/>
            </a:pPr>
            <a:r>
              <a:rPr lang="fr-FR" sz="2200" b="1" dirty="0">
                <a:solidFill>
                  <a:srgbClr val="892921"/>
                </a:solidFill>
                <a:ea typeface="Source Sans Pro Bold"/>
                <a:cs typeface="Source Sans Pro Bold"/>
                <a:sym typeface="Source Sans Pro Bold"/>
              </a:rPr>
              <a:t>Contextes de non-urgence</a:t>
            </a:r>
            <a:endParaRPr lang="fr-FR" sz="2200" b="1" dirty="0">
              <a:solidFill>
                <a:srgbClr val="892921"/>
              </a:solidFill>
              <a:ea typeface="Source Sans Pro Bold"/>
              <a:cs typeface="Source Sans Pro Bold"/>
            </a:endParaRPr>
          </a:p>
          <a:p>
            <a:pPr marL="0" indent="0">
              <a:buNone/>
            </a:pPr>
            <a:endParaRPr lang="fr-FR" sz="2200" dirty="0">
              <a:solidFill>
                <a:srgbClr val="002060"/>
              </a:solidFill>
            </a:endParaRPr>
          </a:p>
          <a:p>
            <a:pPr marL="254000" indent="-254000" defTabSz="289321" hangingPunct="0">
              <a:lnSpc>
                <a:spcPct val="100000"/>
              </a:lnSpc>
              <a:spcBef>
                <a:spcPts val="300"/>
              </a:spcBef>
              <a:buClr>
                <a:srgbClr val="C00000"/>
              </a:buClr>
              <a:defRPr sz="2400">
                <a:latin typeface="+mn-lt"/>
                <a:ea typeface="+mn-ea"/>
                <a:cs typeface="+mn-cs"/>
                <a:sym typeface="Source Sans Pro Regular"/>
              </a:defRPr>
            </a:pPr>
            <a:r>
              <a:rPr lang="fr-FR" sz="2200" dirty="0"/>
              <a:t>Maladies ou syndromes signalés</a:t>
            </a:r>
          </a:p>
          <a:p>
            <a:pPr marL="254000" indent="-254000" defTabSz="289321" hangingPunct="0">
              <a:lnSpc>
                <a:spcPct val="100000"/>
              </a:lnSpc>
              <a:spcBef>
                <a:spcPts val="300"/>
              </a:spcBef>
              <a:buClr>
                <a:srgbClr val="C00000"/>
              </a:buClr>
              <a:defRPr sz="2400">
                <a:latin typeface="+mn-lt"/>
                <a:ea typeface="+mn-ea"/>
                <a:cs typeface="+mn-cs"/>
                <a:sym typeface="Source Sans Pro Regular"/>
              </a:defRPr>
            </a:pPr>
            <a:r>
              <a:rPr lang="fr-FR" sz="2200" dirty="0"/>
              <a:t>Dossiers de santé électroniques</a:t>
            </a:r>
          </a:p>
          <a:p>
            <a:pPr marL="254000" indent="-254000" defTabSz="289321" hangingPunct="0">
              <a:lnSpc>
                <a:spcPct val="100000"/>
              </a:lnSpc>
              <a:spcBef>
                <a:spcPts val="300"/>
              </a:spcBef>
              <a:buClr>
                <a:srgbClr val="C00000"/>
              </a:buClr>
              <a:defRPr sz="2400">
                <a:latin typeface="+mn-lt"/>
                <a:ea typeface="+mn-ea"/>
                <a:cs typeface="+mn-cs"/>
                <a:sym typeface="Source Sans Pro Regular"/>
              </a:defRPr>
            </a:pPr>
            <a:r>
              <a:rPr lang="fr-FR" sz="2200" dirty="0"/>
              <a:t>Dossiers de l’état civil (p.ex. certificats de naissance ou de décès)</a:t>
            </a:r>
          </a:p>
          <a:p>
            <a:pPr marL="254000" indent="-254000" defTabSz="289321" hangingPunct="0">
              <a:lnSpc>
                <a:spcPct val="100000"/>
              </a:lnSpc>
              <a:spcBef>
                <a:spcPts val="300"/>
              </a:spcBef>
              <a:buClr>
                <a:srgbClr val="C00000"/>
              </a:buClr>
              <a:defRPr sz="2400">
                <a:latin typeface="+mn-lt"/>
                <a:ea typeface="+mn-ea"/>
                <a:cs typeface="+mn-cs"/>
                <a:sym typeface="Source Sans Pro Regular"/>
              </a:defRPr>
            </a:pPr>
            <a:r>
              <a:rPr lang="fr-FR" sz="2200" dirty="0"/>
              <a:t>Registres (p.ex. maternité, cancer, vaccination)</a:t>
            </a:r>
          </a:p>
          <a:p>
            <a:pPr marL="254000" indent="-254000" defTabSz="289321" hangingPunct="0">
              <a:lnSpc>
                <a:spcPct val="100000"/>
              </a:lnSpc>
              <a:spcBef>
                <a:spcPts val="300"/>
              </a:spcBef>
              <a:buClr>
                <a:srgbClr val="C00000"/>
              </a:buClr>
              <a:defRPr sz="2400">
                <a:latin typeface="+mn-lt"/>
                <a:ea typeface="+mn-ea"/>
                <a:cs typeface="+mn-cs"/>
                <a:sym typeface="Source Sans Pro Regular"/>
              </a:defRPr>
            </a:pPr>
            <a:r>
              <a:rPr lang="fr-FR" sz="2200" dirty="0"/>
              <a:t>Enquêtes</a:t>
            </a:r>
          </a:p>
          <a:p>
            <a:pPr marL="53975" indent="-53975"/>
            <a:endParaRPr lang="en-US" sz="2200" dirty="0">
              <a:solidFill>
                <a:srgbClr val="002060"/>
              </a:solidFill>
            </a:endParaRPr>
          </a:p>
        </p:txBody>
      </p:sp>
    </p:spTree>
    <p:extLst>
      <p:ext uri="{BB962C8B-B14F-4D97-AF65-F5344CB8AC3E}">
        <p14:creationId xmlns:p14="http://schemas.microsoft.com/office/powerpoint/2010/main" val="8676622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1000"/>
                                        <p:tgtEl>
                                          <p:spTgt spid="5">
                                            <p:bg/>
                                          </p:spTgt>
                                        </p:tgtEl>
                                      </p:cBhvr>
                                    </p:animEffect>
                                    <p:anim calcmode="lin" valueType="num">
                                      <p:cBhvr>
                                        <p:cTn id="8" dur="1000" fill="hold"/>
                                        <p:tgtEl>
                                          <p:spTgt spid="5">
                                            <p:bg/>
                                          </p:spTgt>
                                        </p:tgtEl>
                                        <p:attrNameLst>
                                          <p:attrName>ppt_x</p:attrName>
                                        </p:attrNameLst>
                                      </p:cBhvr>
                                      <p:tavLst>
                                        <p:tav tm="0">
                                          <p:val>
                                            <p:strVal val="#ppt_x"/>
                                          </p:val>
                                        </p:tav>
                                        <p:tav tm="100000">
                                          <p:val>
                                            <p:strVal val="#ppt_x"/>
                                          </p:val>
                                        </p:tav>
                                      </p:tavLst>
                                    </p:anim>
                                    <p:anim calcmode="lin" valueType="num">
                                      <p:cBhvr>
                                        <p:cTn id="9" dur="1000" fill="hold"/>
                                        <p:tgtEl>
                                          <p:spTgt spid="5">
                                            <p:bg/>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Effect transition="in" filter="fade">
                                      <p:cBhvr>
                                        <p:cTn id="14" dur="1000"/>
                                        <p:tgtEl>
                                          <p:spTgt spid="5">
                                            <p:txEl>
                                              <p:pRg st="0" end="0"/>
                                            </p:txEl>
                                          </p:spTgt>
                                        </p:tgtEl>
                                      </p:cBhvr>
                                    </p:animEffect>
                                    <p:anim calcmode="lin" valueType="num">
                                      <p:cBhvr>
                                        <p:cTn id="15"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1000"/>
                                        <p:tgtEl>
                                          <p:spTgt spid="5">
                                            <p:txEl>
                                              <p:pRg st="2" end="2"/>
                                            </p:txEl>
                                          </p:spTgt>
                                        </p:tgtEl>
                                      </p:cBhvr>
                                    </p:animEffect>
                                    <p:anim calcmode="lin" valueType="num">
                                      <p:cBhvr>
                                        <p:cTn id="22"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5">
                                            <p:txEl>
                                              <p:pRg st="3" end="3"/>
                                            </p:txEl>
                                          </p:spTgt>
                                        </p:tgtEl>
                                        <p:attrNameLst>
                                          <p:attrName>style.visibility</p:attrName>
                                        </p:attrNameLst>
                                      </p:cBhvr>
                                      <p:to>
                                        <p:strVal val="visible"/>
                                      </p:to>
                                    </p:set>
                                    <p:animEffect transition="in" filter="fade">
                                      <p:cBhvr>
                                        <p:cTn id="28" dur="1000"/>
                                        <p:tgtEl>
                                          <p:spTgt spid="5">
                                            <p:txEl>
                                              <p:pRg st="3" end="3"/>
                                            </p:txEl>
                                          </p:spTgt>
                                        </p:tgtEl>
                                      </p:cBhvr>
                                    </p:animEffect>
                                    <p:anim calcmode="lin" valueType="num">
                                      <p:cBhvr>
                                        <p:cTn id="29"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5">
                                            <p:txEl>
                                              <p:pRg st="4" end="4"/>
                                            </p:txEl>
                                          </p:spTgt>
                                        </p:tgtEl>
                                        <p:attrNameLst>
                                          <p:attrName>style.visibility</p:attrName>
                                        </p:attrNameLst>
                                      </p:cBhvr>
                                      <p:to>
                                        <p:strVal val="visible"/>
                                      </p:to>
                                    </p:set>
                                    <p:animEffect transition="in" filter="fade">
                                      <p:cBhvr>
                                        <p:cTn id="35" dur="1000"/>
                                        <p:tgtEl>
                                          <p:spTgt spid="5">
                                            <p:txEl>
                                              <p:pRg st="4" end="4"/>
                                            </p:txEl>
                                          </p:spTgt>
                                        </p:tgtEl>
                                      </p:cBhvr>
                                    </p:animEffect>
                                    <p:anim calcmode="lin" valueType="num">
                                      <p:cBhvr>
                                        <p:cTn id="36"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5">
                                            <p:txEl>
                                              <p:pRg st="5" end="5"/>
                                            </p:txEl>
                                          </p:spTgt>
                                        </p:tgtEl>
                                        <p:attrNameLst>
                                          <p:attrName>style.visibility</p:attrName>
                                        </p:attrNameLst>
                                      </p:cBhvr>
                                      <p:to>
                                        <p:strVal val="visible"/>
                                      </p:to>
                                    </p:set>
                                    <p:animEffect transition="in" filter="fade">
                                      <p:cBhvr>
                                        <p:cTn id="42" dur="1000"/>
                                        <p:tgtEl>
                                          <p:spTgt spid="5">
                                            <p:txEl>
                                              <p:pRg st="5" end="5"/>
                                            </p:txEl>
                                          </p:spTgt>
                                        </p:tgtEl>
                                      </p:cBhvr>
                                    </p:animEffect>
                                    <p:anim calcmode="lin" valueType="num">
                                      <p:cBhvr>
                                        <p:cTn id="43"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5">
                                            <p:txEl>
                                              <p:pRg st="6" end="6"/>
                                            </p:txEl>
                                          </p:spTgt>
                                        </p:tgtEl>
                                        <p:attrNameLst>
                                          <p:attrName>style.visibility</p:attrName>
                                        </p:attrNameLst>
                                      </p:cBhvr>
                                      <p:to>
                                        <p:strVal val="visible"/>
                                      </p:to>
                                    </p:set>
                                    <p:animEffect transition="in" filter="fade">
                                      <p:cBhvr>
                                        <p:cTn id="49" dur="1000"/>
                                        <p:tgtEl>
                                          <p:spTgt spid="5">
                                            <p:txEl>
                                              <p:pRg st="6" end="6"/>
                                            </p:txEl>
                                          </p:spTgt>
                                        </p:tgtEl>
                                      </p:cBhvr>
                                    </p:animEffect>
                                    <p:anim calcmode="lin" valueType="num">
                                      <p:cBhvr>
                                        <p:cTn id="50"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6">
                                            <p:bg/>
                                          </p:spTgt>
                                        </p:tgtEl>
                                        <p:attrNameLst>
                                          <p:attrName>style.visibility</p:attrName>
                                        </p:attrNameLst>
                                      </p:cBhvr>
                                      <p:to>
                                        <p:strVal val="visible"/>
                                      </p:to>
                                    </p:set>
                                    <p:animEffect transition="in" filter="fade">
                                      <p:cBhvr>
                                        <p:cTn id="56" dur="1000"/>
                                        <p:tgtEl>
                                          <p:spTgt spid="6">
                                            <p:bg/>
                                          </p:spTgt>
                                        </p:tgtEl>
                                      </p:cBhvr>
                                    </p:animEffect>
                                    <p:anim calcmode="lin" valueType="num">
                                      <p:cBhvr>
                                        <p:cTn id="57" dur="1000" fill="hold"/>
                                        <p:tgtEl>
                                          <p:spTgt spid="6">
                                            <p:bg/>
                                          </p:spTgt>
                                        </p:tgtEl>
                                        <p:attrNameLst>
                                          <p:attrName>ppt_x</p:attrName>
                                        </p:attrNameLst>
                                      </p:cBhvr>
                                      <p:tavLst>
                                        <p:tav tm="0">
                                          <p:val>
                                            <p:strVal val="#ppt_x"/>
                                          </p:val>
                                        </p:tav>
                                        <p:tav tm="100000">
                                          <p:val>
                                            <p:strVal val="#ppt_x"/>
                                          </p:val>
                                        </p:tav>
                                      </p:tavLst>
                                    </p:anim>
                                    <p:anim calcmode="lin" valueType="num">
                                      <p:cBhvr>
                                        <p:cTn id="58" dur="1000" fill="hold"/>
                                        <p:tgtEl>
                                          <p:spTgt spid="6">
                                            <p:bg/>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6">
                                            <p:txEl>
                                              <p:pRg st="0" end="0"/>
                                            </p:txEl>
                                          </p:spTgt>
                                        </p:tgtEl>
                                        <p:attrNameLst>
                                          <p:attrName>style.visibility</p:attrName>
                                        </p:attrNameLst>
                                      </p:cBhvr>
                                      <p:to>
                                        <p:strVal val="visible"/>
                                      </p:to>
                                    </p:set>
                                    <p:animEffect transition="in" filter="fade">
                                      <p:cBhvr>
                                        <p:cTn id="63" dur="1000"/>
                                        <p:tgtEl>
                                          <p:spTgt spid="6">
                                            <p:txEl>
                                              <p:pRg st="0" end="0"/>
                                            </p:txEl>
                                          </p:spTgt>
                                        </p:tgtEl>
                                      </p:cBhvr>
                                    </p:animEffect>
                                    <p:anim calcmode="lin" valueType="num">
                                      <p:cBhvr>
                                        <p:cTn id="64"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65"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6">
                                            <p:txEl>
                                              <p:pRg st="2" end="2"/>
                                            </p:txEl>
                                          </p:spTgt>
                                        </p:tgtEl>
                                        <p:attrNameLst>
                                          <p:attrName>style.visibility</p:attrName>
                                        </p:attrNameLst>
                                      </p:cBhvr>
                                      <p:to>
                                        <p:strVal val="visible"/>
                                      </p:to>
                                    </p:set>
                                    <p:animEffect transition="in" filter="fade">
                                      <p:cBhvr>
                                        <p:cTn id="70" dur="1000"/>
                                        <p:tgtEl>
                                          <p:spTgt spid="6">
                                            <p:txEl>
                                              <p:pRg st="2" end="2"/>
                                            </p:txEl>
                                          </p:spTgt>
                                        </p:tgtEl>
                                      </p:cBhvr>
                                    </p:animEffect>
                                    <p:anim calcmode="lin" valueType="num">
                                      <p:cBhvr>
                                        <p:cTn id="71"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72"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6">
                                            <p:txEl>
                                              <p:pRg st="3" end="3"/>
                                            </p:txEl>
                                          </p:spTgt>
                                        </p:tgtEl>
                                        <p:attrNameLst>
                                          <p:attrName>style.visibility</p:attrName>
                                        </p:attrNameLst>
                                      </p:cBhvr>
                                      <p:to>
                                        <p:strVal val="visible"/>
                                      </p:to>
                                    </p:set>
                                    <p:animEffect transition="in" filter="fade">
                                      <p:cBhvr>
                                        <p:cTn id="77" dur="1000"/>
                                        <p:tgtEl>
                                          <p:spTgt spid="6">
                                            <p:txEl>
                                              <p:pRg st="3" end="3"/>
                                            </p:txEl>
                                          </p:spTgt>
                                        </p:tgtEl>
                                      </p:cBhvr>
                                    </p:animEffect>
                                    <p:anim calcmode="lin" valueType="num">
                                      <p:cBhvr>
                                        <p:cTn id="78"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79"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grpId="0" nodeType="clickEffect">
                                  <p:stCondLst>
                                    <p:cond delay="0"/>
                                  </p:stCondLst>
                                  <p:childTnLst>
                                    <p:set>
                                      <p:cBhvr>
                                        <p:cTn id="83" dur="1" fill="hold">
                                          <p:stCondLst>
                                            <p:cond delay="0"/>
                                          </p:stCondLst>
                                        </p:cTn>
                                        <p:tgtEl>
                                          <p:spTgt spid="6">
                                            <p:txEl>
                                              <p:pRg st="4" end="4"/>
                                            </p:txEl>
                                          </p:spTgt>
                                        </p:tgtEl>
                                        <p:attrNameLst>
                                          <p:attrName>style.visibility</p:attrName>
                                        </p:attrNameLst>
                                      </p:cBhvr>
                                      <p:to>
                                        <p:strVal val="visible"/>
                                      </p:to>
                                    </p:set>
                                    <p:animEffect transition="in" filter="fade">
                                      <p:cBhvr>
                                        <p:cTn id="84" dur="1000"/>
                                        <p:tgtEl>
                                          <p:spTgt spid="6">
                                            <p:txEl>
                                              <p:pRg st="4" end="4"/>
                                            </p:txEl>
                                          </p:spTgt>
                                        </p:tgtEl>
                                      </p:cBhvr>
                                    </p:animEffect>
                                    <p:anim calcmode="lin" valueType="num">
                                      <p:cBhvr>
                                        <p:cTn id="85"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86"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2" presetClass="entr" presetSubtype="0" fill="hold" grpId="0" nodeType="clickEffect">
                                  <p:stCondLst>
                                    <p:cond delay="0"/>
                                  </p:stCondLst>
                                  <p:childTnLst>
                                    <p:set>
                                      <p:cBhvr>
                                        <p:cTn id="90" dur="1" fill="hold">
                                          <p:stCondLst>
                                            <p:cond delay="0"/>
                                          </p:stCondLst>
                                        </p:cTn>
                                        <p:tgtEl>
                                          <p:spTgt spid="6">
                                            <p:txEl>
                                              <p:pRg st="5" end="5"/>
                                            </p:txEl>
                                          </p:spTgt>
                                        </p:tgtEl>
                                        <p:attrNameLst>
                                          <p:attrName>style.visibility</p:attrName>
                                        </p:attrNameLst>
                                      </p:cBhvr>
                                      <p:to>
                                        <p:strVal val="visible"/>
                                      </p:to>
                                    </p:set>
                                    <p:animEffect transition="in" filter="fade">
                                      <p:cBhvr>
                                        <p:cTn id="91" dur="1000"/>
                                        <p:tgtEl>
                                          <p:spTgt spid="6">
                                            <p:txEl>
                                              <p:pRg st="5" end="5"/>
                                            </p:txEl>
                                          </p:spTgt>
                                        </p:tgtEl>
                                      </p:cBhvr>
                                    </p:animEffect>
                                    <p:anim calcmode="lin" valueType="num">
                                      <p:cBhvr>
                                        <p:cTn id="92" dur="10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93" dur="1000" fill="hold"/>
                                        <p:tgtEl>
                                          <p:spTgt spid="6">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42" presetClass="entr" presetSubtype="0" fill="hold" grpId="0" nodeType="clickEffect">
                                  <p:stCondLst>
                                    <p:cond delay="0"/>
                                  </p:stCondLst>
                                  <p:childTnLst>
                                    <p:set>
                                      <p:cBhvr>
                                        <p:cTn id="97" dur="1" fill="hold">
                                          <p:stCondLst>
                                            <p:cond delay="0"/>
                                          </p:stCondLst>
                                        </p:cTn>
                                        <p:tgtEl>
                                          <p:spTgt spid="6">
                                            <p:txEl>
                                              <p:pRg st="6" end="6"/>
                                            </p:txEl>
                                          </p:spTgt>
                                        </p:tgtEl>
                                        <p:attrNameLst>
                                          <p:attrName>style.visibility</p:attrName>
                                        </p:attrNameLst>
                                      </p:cBhvr>
                                      <p:to>
                                        <p:strVal val="visible"/>
                                      </p:to>
                                    </p:set>
                                    <p:animEffect transition="in" filter="fade">
                                      <p:cBhvr>
                                        <p:cTn id="98" dur="1000"/>
                                        <p:tgtEl>
                                          <p:spTgt spid="6">
                                            <p:txEl>
                                              <p:pRg st="6" end="6"/>
                                            </p:txEl>
                                          </p:spTgt>
                                        </p:tgtEl>
                                      </p:cBhvr>
                                    </p:animEffect>
                                    <p:anim calcmode="lin" valueType="num">
                                      <p:cBhvr>
                                        <p:cTn id="99" dur="10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100" dur="1000" fill="hold"/>
                                        <p:tgtEl>
                                          <p:spTgt spid="6">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5"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F65DCC6-B13D-EB4D-A905-EE366BA48244}"/>
              </a:ext>
            </a:extLst>
          </p:cNvPr>
          <p:cNvSpPr txBox="1">
            <a:spLocks/>
          </p:cNvSpPr>
          <p:nvPr/>
        </p:nvSpPr>
        <p:spPr>
          <a:xfrm>
            <a:off x="623392" y="1556792"/>
            <a:ext cx="10657184" cy="3816424"/>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54000" indent="-254000" fontAlgn="auto">
              <a:spcBef>
                <a:spcPts val="600"/>
              </a:spcBef>
              <a:spcAft>
                <a:spcPts val="0"/>
              </a:spcAft>
              <a:buClr>
                <a:schemeClr val="accent3">
                  <a:lumMod val="75000"/>
                </a:schemeClr>
              </a:buClr>
              <a:buSzPct val="100000"/>
              <a:buFont typeface="Arial"/>
              <a:buChar char="•"/>
              <a:defRPr sz="2800">
                <a:solidFill>
                  <a:srgbClr val="10253F"/>
                </a:solidFill>
                <a:latin typeface="+mn-lt"/>
                <a:ea typeface="+mn-ea"/>
                <a:cs typeface="+mn-cs"/>
                <a:sym typeface="Source Sans Pro Regular"/>
              </a:defRPr>
            </a:pPr>
            <a:r>
              <a:rPr lang="fr-FR" sz="2400" dirty="0">
                <a:latin typeface="+mj-lt"/>
                <a:cs typeface="+mn-cs"/>
                <a:sym typeface="Calibri"/>
              </a:rPr>
              <a:t>Des informations sur chaque personne faisant l’objet d’une enquête dans le cadre d’une surveillance de santé publique ou d’une enquête épidémiologique, présentées en lignes et colonnes</a:t>
            </a:r>
          </a:p>
          <a:p>
            <a:pPr marL="254000" indent="-254000" fontAlgn="auto">
              <a:spcBef>
                <a:spcPts val="600"/>
              </a:spcBef>
              <a:spcAft>
                <a:spcPts val="0"/>
              </a:spcAft>
              <a:buClr>
                <a:schemeClr val="accent3">
                  <a:lumMod val="75000"/>
                </a:schemeClr>
              </a:buClr>
              <a:buSzPct val="100000"/>
              <a:buFont typeface="Arial"/>
              <a:buChar char="•"/>
              <a:defRPr sz="2800">
                <a:solidFill>
                  <a:srgbClr val="10253F"/>
                </a:solidFill>
                <a:latin typeface="+mn-lt"/>
                <a:ea typeface="+mn-ea"/>
                <a:cs typeface="+mn-cs"/>
                <a:sym typeface="Source Sans Pro Regular"/>
              </a:defRPr>
            </a:pPr>
            <a:r>
              <a:rPr lang="fr-FR" sz="2400" dirty="0">
                <a:latin typeface="+mj-lt"/>
                <a:cs typeface="+mn-cs"/>
                <a:sym typeface="Calibri"/>
              </a:rPr>
              <a:t>Chaque ligne contient des informations sur une seule personne</a:t>
            </a:r>
          </a:p>
          <a:p>
            <a:pPr marL="254000" indent="-254000" fontAlgn="auto">
              <a:spcBef>
                <a:spcPts val="600"/>
              </a:spcBef>
              <a:spcAft>
                <a:spcPts val="0"/>
              </a:spcAft>
              <a:buClr>
                <a:schemeClr val="accent3">
                  <a:lumMod val="75000"/>
                </a:schemeClr>
              </a:buClr>
              <a:buSzPct val="100000"/>
              <a:buFont typeface="Arial"/>
              <a:buChar char="•"/>
              <a:defRPr sz="2800">
                <a:solidFill>
                  <a:srgbClr val="10253F"/>
                </a:solidFill>
                <a:latin typeface="+mn-lt"/>
                <a:ea typeface="+mn-ea"/>
                <a:cs typeface="+mn-cs"/>
                <a:sym typeface="Source Sans Pro Regular"/>
              </a:defRPr>
            </a:pPr>
            <a:r>
              <a:rPr lang="fr-FR" sz="2400" dirty="0">
                <a:latin typeface="+mj-lt"/>
                <a:cs typeface="+mn-cs"/>
                <a:sym typeface="Calibri"/>
              </a:rPr>
              <a:t>Chaque colonne représente une variable telle que le nom ou l’identifiant, l’âge, le sexe, la date d’apparition des symptômes ou la date du diagnostic, etc.</a:t>
            </a:r>
          </a:p>
        </p:txBody>
      </p:sp>
      <p:sp>
        <p:nvSpPr>
          <p:cNvPr id="3" name="Title 2">
            <a:extLst>
              <a:ext uri="{FF2B5EF4-FFF2-40B4-BE49-F238E27FC236}">
                <a16:creationId xmlns:a16="http://schemas.microsoft.com/office/drawing/2014/main" id="{93A1D726-0020-7945-BC0C-A9074948B10F}"/>
              </a:ext>
            </a:extLst>
          </p:cNvPr>
          <p:cNvSpPr txBox="1">
            <a:spLocks/>
          </p:cNvSpPr>
          <p:nvPr/>
        </p:nvSpPr>
        <p:spPr>
          <a:xfrm>
            <a:off x="191344" y="0"/>
            <a:ext cx="9822160" cy="576064"/>
          </a:xfrm>
          <a:prstGeom prst="rect">
            <a:avLst/>
          </a:prstGeom>
        </p:spPr>
        <p:txBody>
          <a:bodyPr lIns="91440" tIns="45720" rIns="91440" bIns="45720" anchor="ctr"/>
          <a:lst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a:r>
              <a:rPr lang="fr-FR" sz="3200" b="1" dirty="0">
                <a:solidFill>
                  <a:schemeClr val="bg1"/>
                </a:solidFill>
                <a:latin typeface="+mj-lt"/>
                <a:cs typeface="Arial"/>
              </a:rPr>
              <a:t>Qu’est-ce qu’une liste linéaire </a:t>
            </a:r>
            <a:r>
              <a:rPr lang="en-US" sz="3200" b="1" dirty="0">
                <a:solidFill>
                  <a:schemeClr val="bg1"/>
                </a:solidFill>
                <a:latin typeface="+mj-lt"/>
                <a:cs typeface="Arial"/>
              </a:rPr>
              <a:t>?</a:t>
            </a:r>
            <a:endParaRPr lang="en-US" sz="3200" b="1">
              <a:solidFill>
                <a:schemeClr val="bg1"/>
              </a:solidFill>
              <a:latin typeface="+mj-lt"/>
              <a:cs typeface="Arial"/>
            </a:endParaRPr>
          </a:p>
        </p:txBody>
      </p:sp>
    </p:spTree>
    <p:extLst>
      <p:ext uri="{BB962C8B-B14F-4D97-AF65-F5344CB8AC3E}">
        <p14:creationId xmlns:p14="http://schemas.microsoft.com/office/powerpoint/2010/main" val="174314875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64C92556-D72F-7C4A-9CCE-B229CA9CD620}"/>
              </a:ext>
            </a:extLst>
          </p:cNvPr>
          <p:cNvSpPr txBox="1">
            <a:spLocks noChangeArrowheads="1"/>
          </p:cNvSpPr>
          <p:nvPr/>
        </p:nvSpPr>
        <p:spPr>
          <a:xfrm>
            <a:off x="191344" y="-171400"/>
            <a:ext cx="8712348" cy="980728"/>
          </a:xfrm>
          <a:prstGeom prst="rect">
            <a:avLst/>
          </a:prstGeom>
        </p:spPr>
        <p:txBody>
          <a:bodyPr lIns="91440" tIns="45720" rIns="91440" bIns="45720" anchor="ctr"/>
          <a:lst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a:r>
              <a:rPr lang="fr-FR" altLang="en-US" sz="2800" b="1" dirty="0">
                <a:solidFill>
                  <a:schemeClr val="bg1"/>
                </a:solidFill>
                <a:latin typeface="+mj-lt"/>
                <a:ea typeface="ＭＳ Ｐゴシック"/>
                <a:cs typeface="Arial"/>
              </a:rPr>
              <a:t>Une liste linéaire permet de classer vos données</a:t>
            </a:r>
          </a:p>
        </p:txBody>
      </p:sp>
      <p:graphicFrame>
        <p:nvGraphicFramePr>
          <p:cNvPr id="3" name="Group 104">
            <a:extLst>
              <a:ext uri="{FF2B5EF4-FFF2-40B4-BE49-F238E27FC236}">
                <a16:creationId xmlns:a16="http://schemas.microsoft.com/office/drawing/2014/main" id="{13568DFA-4EA0-2846-BAEE-ADFCD9EF4B47}"/>
              </a:ext>
            </a:extLst>
          </p:cNvPr>
          <p:cNvGraphicFramePr>
            <a:graphicFrameLocks/>
          </p:cNvGraphicFramePr>
          <p:nvPr>
            <p:extLst>
              <p:ext uri="{D42A27DB-BD31-4B8C-83A1-F6EECF244321}">
                <p14:modId xmlns:p14="http://schemas.microsoft.com/office/powerpoint/2010/main" val="1793534192"/>
              </p:ext>
            </p:extLst>
          </p:nvPr>
        </p:nvGraphicFramePr>
        <p:xfrm>
          <a:off x="1775520" y="980728"/>
          <a:ext cx="8367712" cy="4742613"/>
        </p:xfrm>
        <a:graphic>
          <a:graphicData uri="http://schemas.openxmlformats.org/drawingml/2006/table">
            <a:tbl>
              <a:tblPr/>
              <a:tblGrid>
                <a:gridCol w="730424">
                  <a:extLst>
                    <a:ext uri="{9D8B030D-6E8A-4147-A177-3AD203B41FA5}">
                      <a16:colId xmlns:a16="http://schemas.microsoft.com/office/drawing/2014/main" val="20000"/>
                    </a:ext>
                  </a:extLst>
                </a:gridCol>
                <a:gridCol w="1303163">
                  <a:extLst>
                    <a:ext uri="{9D8B030D-6E8A-4147-A177-3AD203B41FA5}">
                      <a16:colId xmlns:a16="http://schemas.microsoft.com/office/drawing/2014/main" val="20001"/>
                    </a:ext>
                  </a:extLst>
                </a:gridCol>
                <a:gridCol w="1145109">
                  <a:extLst>
                    <a:ext uri="{9D8B030D-6E8A-4147-A177-3AD203B41FA5}">
                      <a16:colId xmlns:a16="http://schemas.microsoft.com/office/drawing/2014/main" val="20002"/>
                    </a:ext>
                  </a:extLst>
                </a:gridCol>
                <a:gridCol w="1656184">
                  <a:extLst>
                    <a:ext uri="{9D8B030D-6E8A-4147-A177-3AD203B41FA5}">
                      <a16:colId xmlns:a16="http://schemas.microsoft.com/office/drawing/2014/main" val="20003"/>
                    </a:ext>
                  </a:extLst>
                </a:gridCol>
                <a:gridCol w="792088">
                  <a:extLst>
                    <a:ext uri="{9D8B030D-6E8A-4147-A177-3AD203B41FA5}">
                      <a16:colId xmlns:a16="http://schemas.microsoft.com/office/drawing/2014/main" val="20004"/>
                    </a:ext>
                  </a:extLst>
                </a:gridCol>
                <a:gridCol w="936104">
                  <a:extLst>
                    <a:ext uri="{9D8B030D-6E8A-4147-A177-3AD203B41FA5}">
                      <a16:colId xmlns:a16="http://schemas.microsoft.com/office/drawing/2014/main" val="20005"/>
                    </a:ext>
                  </a:extLst>
                </a:gridCol>
                <a:gridCol w="709265">
                  <a:extLst>
                    <a:ext uri="{9D8B030D-6E8A-4147-A177-3AD203B41FA5}">
                      <a16:colId xmlns:a16="http://schemas.microsoft.com/office/drawing/2014/main" val="20006"/>
                    </a:ext>
                  </a:extLst>
                </a:gridCol>
                <a:gridCol w="1095375">
                  <a:extLst>
                    <a:ext uri="{9D8B030D-6E8A-4147-A177-3AD203B41FA5}">
                      <a16:colId xmlns:a16="http://schemas.microsoft.com/office/drawing/2014/main" val="20007"/>
                    </a:ext>
                  </a:extLst>
                </a:gridCol>
              </a:tblGrid>
              <a:tr h="576064">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endParaRPr kumimoji="0" lang="en-US" sz="1400" b="1" i="0" u="none" strike="noStrike" cap="none" normalizeH="0" baseline="0" dirty="0">
                        <a:ln>
                          <a:noFill/>
                        </a:ln>
                        <a:solidFill>
                          <a:schemeClr val="bg1"/>
                        </a:solidFill>
                        <a:effectLst/>
                        <a:latin typeface="+mn-lt"/>
                        <a:cs typeface="Times New Roman" pitchFamily="18" charset="0"/>
                      </a:endParaRPr>
                    </a:p>
                  </a:txBody>
                  <a:tcPr marT="45727" marB="457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solid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endParaRPr kumimoji="0" lang="fr-FR" sz="1400" b="1" i="0" u="none" strike="noStrike" cap="none" normalizeH="0" baseline="0" noProof="0">
                        <a:ln>
                          <a:noFill/>
                        </a:ln>
                        <a:solidFill>
                          <a:schemeClr val="bg1"/>
                        </a:solidFill>
                        <a:effectLst/>
                        <a:latin typeface="+mn-lt"/>
                        <a:cs typeface="Times New Roman" pitchFamily="18"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solidFill>
                  </a:tcPr>
                </a:tc>
                <a:tc gridSpan="3">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1" i="0" u="none" strike="noStrike" cap="none" normalizeH="0" baseline="0" noProof="0">
                          <a:ln>
                            <a:noFill/>
                          </a:ln>
                          <a:solidFill>
                            <a:schemeClr val="bg1"/>
                          </a:solidFill>
                          <a:effectLst/>
                          <a:latin typeface="+mn-lt"/>
                          <a:cs typeface="Times New Roman" pitchFamily="18" charset="0"/>
                        </a:rPr>
                        <a:t>Signes/Symptômes</a:t>
                      </a:r>
                    </a:p>
                  </a:txBody>
                  <a:tcPr marT="45727" marB="45727" anchor="b"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solidFill>
                  </a:tcPr>
                </a:tc>
                <a:tc hMerge="1">
                  <a:txBody>
                    <a:bodyPr/>
                    <a:lstStyle/>
                    <a:p>
                      <a:endParaRPr lang="en-US"/>
                    </a:p>
                  </a:txBody>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1" i="0" u="none" strike="noStrike" cap="none" normalizeH="0" baseline="0" noProof="0">
                          <a:ln>
                            <a:noFill/>
                          </a:ln>
                          <a:solidFill>
                            <a:schemeClr val="bg1"/>
                          </a:solidFill>
                          <a:effectLst/>
                          <a:latin typeface="+mn-lt"/>
                          <a:cs typeface="Times New Roman" pitchFamily="18" charset="0"/>
                        </a:rPr>
                        <a:t>Labs</a:t>
                      </a:r>
                    </a:p>
                  </a:txBody>
                  <a:tcPr marT="45727" marB="45727" anchor="b"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solidFill>
                  </a:tcPr>
                </a:tc>
                <a:tc gridSpan="2">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1" i="0" u="none" strike="noStrike" cap="none" normalizeH="0" baseline="0" noProof="0" dirty="0">
                          <a:ln>
                            <a:noFill/>
                          </a:ln>
                          <a:solidFill>
                            <a:schemeClr val="bg1"/>
                          </a:solidFill>
                          <a:effectLst/>
                          <a:latin typeface="+mn-lt"/>
                          <a:cs typeface="Times New Roman" pitchFamily="18" charset="0"/>
                        </a:rPr>
                        <a:t>Données démographiques</a:t>
                      </a:r>
                    </a:p>
                  </a:txBody>
                  <a:tcPr marT="45727" marB="45727" anchor="b"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solidFill>
                  </a:tcPr>
                </a:tc>
                <a:tc hMerge="1">
                  <a:txBody>
                    <a:bodyPr/>
                    <a:lstStyle/>
                    <a:p>
                      <a:endParaRPr lang="en-US"/>
                    </a:p>
                  </a:txBody>
                  <a:tcPr/>
                </a:tc>
                <a:extLst>
                  <a:ext uri="{0D108BD9-81ED-4DB2-BD59-A6C34878D82A}">
                    <a16:rowId xmlns:a16="http://schemas.microsoft.com/office/drawing/2014/main" val="10000"/>
                  </a:ext>
                </a:extLst>
              </a:tr>
              <a:tr h="1008112">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0" i="0" u="none" strike="noStrike" cap="none" normalizeH="0" baseline="0" noProof="0" dirty="0">
                          <a:ln>
                            <a:noFill/>
                          </a:ln>
                          <a:solidFill>
                            <a:schemeClr val="tx1"/>
                          </a:solidFill>
                          <a:effectLst/>
                          <a:latin typeface="+mn-lt"/>
                          <a:cs typeface="Times New Roman" pitchFamily="18" charset="0"/>
                        </a:rPr>
                        <a:t>Cas</a:t>
                      </a:r>
                    </a:p>
                  </a:txBody>
                  <a:tcPr marT="45727" marB="45727" anchor="b"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0" i="0" u="none" strike="noStrike" cap="none" normalizeH="0" baseline="0" noProof="0" dirty="0">
                          <a:ln>
                            <a:noFill/>
                          </a:ln>
                          <a:solidFill>
                            <a:schemeClr val="tx1"/>
                          </a:solidFill>
                          <a:effectLst/>
                          <a:latin typeface="+mn-lt"/>
                          <a:cs typeface="Times New Roman" pitchFamily="18" charset="0"/>
                        </a:rPr>
                        <a:t>Date de l’apparition des symptômes</a:t>
                      </a:r>
                    </a:p>
                  </a:txBody>
                  <a:tcPr marT="45727" marB="45727" anchor="b"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0" i="0" u="none" strike="noStrike" cap="none" normalizeH="0" baseline="0" noProof="0" dirty="0">
                          <a:ln>
                            <a:noFill/>
                          </a:ln>
                          <a:solidFill>
                            <a:schemeClr val="tx1"/>
                          </a:solidFill>
                          <a:effectLst/>
                          <a:latin typeface="+mn-lt"/>
                          <a:cs typeface="Times New Roman" pitchFamily="18" charset="0"/>
                        </a:rPr>
                        <a:t>Diarrhée</a:t>
                      </a:r>
                    </a:p>
                  </a:txBody>
                  <a:tcPr marT="45727" marB="45727" anchor="b"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0" i="0" u="none" strike="noStrike" cap="none" normalizeH="0" baseline="0" noProof="0" dirty="0">
                          <a:ln>
                            <a:noFill/>
                          </a:ln>
                          <a:solidFill>
                            <a:schemeClr val="tx1"/>
                          </a:solidFill>
                          <a:effectLst/>
                          <a:latin typeface="+mn-lt"/>
                          <a:cs typeface="Times New Roman" pitchFamily="18" charset="0"/>
                        </a:rPr>
                        <a:t>Vomissements</a:t>
                      </a:r>
                    </a:p>
                  </a:txBody>
                  <a:tcPr marT="45727" marB="45727" anchor="b"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0" i="0" u="none" strike="noStrike" cap="none" normalizeH="0" baseline="0" noProof="0" dirty="0">
                          <a:ln>
                            <a:noFill/>
                          </a:ln>
                          <a:solidFill>
                            <a:schemeClr val="tx1"/>
                          </a:solidFill>
                          <a:effectLst/>
                          <a:latin typeface="+mn-lt"/>
                          <a:cs typeface="Times New Roman" pitchFamily="18" charset="0"/>
                        </a:rPr>
                        <a:t>Fièvre &gt;37</a:t>
                      </a:r>
                      <a:r>
                        <a:rPr kumimoji="0" lang="fr-FR" sz="1400" b="0" i="0" u="none" strike="noStrike" cap="none" normalizeH="0" baseline="30000" noProof="0" dirty="0">
                          <a:ln>
                            <a:noFill/>
                          </a:ln>
                          <a:solidFill>
                            <a:schemeClr val="tx1"/>
                          </a:solidFill>
                          <a:effectLst/>
                          <a:latin typeface="+mn-lt"/>
                          <a:cs typeface="Times New Roman" pitchFamily="18" charset="0"/>
                        </a:rPr>
                        <a:t>o</a:t>
                      </a:r>
                      <a:r>
                        <a:rPr kumimoji="0" lang="fr-FR" sz="1400" b="0" i="0" u="none" strike="noStrike" cap="none" normalizeH="0" baseline="0" noProof="0" dirty="0">
                          <a:ln>
                            <a:noFill/>
                          </a:ln>
                          <a:solidFill>
                            <a:schemeClr val="tx1"/>
                          </a:solidFill>
                          <a:effectLst/>
                          <a:latin typeface="+mn-lt"/>
                          <a:cs typeface="Times New Roman" pitchFamily="18" charset="0"/>
                        </a:rPr>
                        <a:t>C</a:t>
                      </a:r>
                    </a:p>
                  </a:txBody>
                  <a:tcPr marT="45727" marB="45727" anchor="b"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0" i="0" u="none" strike="noStrike" cap="none" normalizeH="0" baseline="0" noProof="0" dirty="0">
                          <a:ln>
                            <a:noFill/>
                          </a:ln>
                          <a:solidFill>
                            <a:schemeClr val="tx1"/>
                          </a:solidFill>
                          <a:effectLst/>
                          <a:latin typeface="+mn-lt"/>
                          <a:cs typeface="Times New Roman" pitchFamily="18" charset="0"/>
                        </a:rPr>
                        <a:t>Culture de selles positive </a:t>
                      </a:r>
                    </a:p>
                  </a:txBody>
                  <a:tcPr marT="45727" marB="45727" anchor="b"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0" i="0" u="none" strike="noStrike" cap="none" normalizeH="0" baseline="0" noProof="0" dirty="0">
                          <a:ln>
                            <a:noFill/>
                          </a:ln>
                          <a:solidFill>
                            <a:schemeClr val="tx1"/>
                          </a:solidFill>
                          <a:effectLst/>
                          <a:latin typeface="+mn-lt"/>
                          <a:cs typeface="Times New Roman" pitchFamily="18" charset="0"/>
                        </a:rPr>
                        <a:t>Âge</a:t>
                      </a:r>
                    </a:p>
                  </a:txBody>
                  <a:tcPr marT="45727" marB="45727" anchor="b"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0" i="0" u="none" strike="noStrike" cap="none" normalizeH="0" baseline="0" noProof="0" dirty="0">
                          <a:ln>
                            <a:noFill/>
                          </a:ln>
                          <a:solidFill>
                            <a:schemeClr val="tx1"/>
                          </a:solidFill>
                          <a:effectLst/>
                          <a:latin typeface="+mn-lt"/>
                          <a:cs typeface="Times New Roman" pitchFamily="18" charset="0"/>
                        </a:rPr>
                        <a:t>Sexe</a:t>
                      </a:r>
                    </a:p>
                  </a:txBody>
                  <a:tcPr marT="45727" marB="45727" anchor="b"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23390">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1400" b="0" i="0" u="none" strike="noStrike" cap="none" normalizeH="0" baseline="0" dirty="0">
                          <a:ln>
                            <a:noFill/>
                          </a:ln>
                          <a:solidFill>
                            <a:schemeClr val="tx1"/>
                          </a:solidFill>
                          <a:effectLst/>
                          <a:latin typeface="+mn-lt"/>
                          <a:cs typeface="Times New Roman" pitchFamily="18" charset="0"/>
                        </a:rPr>
                        <a:t>1</a:t>
                      </a:r>
                    </a:p>
                  </a:txBody>
                  <a:tcPr marT="45727" marB="4572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0" i="0" u="none" strike="noStrike" cap="none" normalizeH="0" baseline="0" noProof="0">
                          <a:ln>
                            <a:noFill/>
                          </a:ln>
                          <a:solidFill>
                            <a:schemeClr val="tx1"/>
                          </a:solidFill>
                          <a:effectLst/>
                          <a:latin typeface="+mn-lt"/>
                          <a:cs typeface="Times New Roman" pitchFamily="18" charset="0"/>
                        </a:rPr>
                        <a:t>22/07/14</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0" i="0" u="none" strike="noStrike" cap="none" normalizeH="0" baseline="0" noProof="0">
                          <a:ln>
                            <a:noFill/>
                          </a:ln>
                          <a:solidFill>
                            <a:schemeClr val="tx1"/>
                          </a:solidFill>
                          <a:effectLst/>
                          <a:latin typeface="+mn-lt"/>
                          <a:cs typeface="Times New Roman" pitchFamily="18" charset="0"/>
                        </a:rPr>
                        <a:t>Oui</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0" i="0" u="none" strike="noStrike" cap="none" normalizeH="0" baseline="0" noProof="0">
                          <a:ln>
                            <a:noFill/>
                          </a:ln>
                          <a:solidFill>
                            <a:schemeClr val="tx1"/>
                          </a:solidFill>
                          <a:effectLst/>
                          <a:latin typeface="+mn-lt"/>
                          <a:cs typeface="Times New Roman" pitchFamily="18" charset="0"/>
                        </a:rPr>
                        <a:t>Oui</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0" i="0" u="none" strike="noStrike" cap="none" normalizeH="0" baseline="0" noProof="0">
                          <a:ln>
                            <a:noFill/>
                          </a:ln>
                          <a:solidFill>
                            <a:schemeClr val="tx1"/>
                          </a:solidFill>
                          <a:effectLst/>
                          <a:latin typeface="+mn-lt"/>
                          <a:cs typeface="Times New Roman" pitchFamily="18" charset="0"/>
                        </a:rPr>
                        <a:t>Non fait</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0" i="0" u="none" strike="noStrike" cap="none" normalizeH="0" baseline="0" noProof="0">
                          <a:ln>
                            <a:noFill/>
                          </a:ln>
                          <a:solidFill>
                            <a:schemeClr val="tx1"/>
                          </a:solidFill>
                          <a:effectLst/>
                          <a:latin typeface="+mn-lt"/>
                          <a:cs typeface="Times New Roman" pitchFamily="18" charset="0"/>
                        </a:rPr>
                        <a:t>Oui</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0" i="0" u="none" strike="noStrike" cap="none" normalizeH="0" baseline="0" noProof="0">
                          <a:ln>
                            <a:noFill/>
                          </a:ln>
                          <a:solidFill>
                            <a:schemeClr val="tx1"/>
                          </a:solidFill>
                          <a:effectLst/>
                          <a:latin typeface="+mn-lt"/>
                          <a:cs typeface="Times New Roman" pitchFamily="18" charset="0"/>
                        </a:rPr>
                        <a:t>19</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0" i="0" u="none" strike="noStrike" cap="none" normalizeH="0" baseline="0" noProof="0">
                          <a:ln>
                            <a:noFill/>
                          </a:ln>
                          <a:solidFill>
                            <a:schemeClr val="tx1"/>
                          </a:solidFill>
                          <a:effectLst/>
                          <a:latin typeface="+mn-lt"/>
                          <a:cs typeface="Times New Roman" pitchFamily="18" charset="0"/>
                        </a:rPr>
                        <a:t>M</a:t>
                      </a:r>
                    </a:p>
                  </a:txBody>
                  <a:tcPr marT="45727" marB="45727"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08879">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1400" b="0" i="0" u="none" strike="noStrike" cap="none" normalizeH="0" baseline="0">
                          <a:ln>
                            <a:noFill/>
                          </a:ln>
                          <a:solidFill>
                            <a:schemeClr val="tx1"/>
                          </a:solidFill>
                          <a:effectLst/>
                          <a:latin typeface="+mn-lt"/>
                          <a:cs typeface="Times New Roman" pitchFamily="18" charset="0"/>
                        </a:rPr>
                        <a:t>2</a:t>
                      </a:r>
                    </a:p>
                  </a:txBody>
                  <a:tcPr marT="45727" marB="4572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0" i="0" u="none" strike="noStrike" cap="none" normalizeH="0" baseline="0" noProof="0">
                          <a:ln>
                            <a:noFill/>
                          </a:ln>
                          <a:solidFill>
                            <a:schemeClr val="tx1"/>
                          </a:solidFill>
                          <a:effectLst/>
                          <a:latin typeface="+mn-lt"/>
                          <a:cs typeface="Times New Roman" pitchFamily="18" charset="0"/>
                        </a:rPr>
                        <a:t>25/07/14</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0" i="0" u="none" strike="noStrike" cap="none" normalizeH="0" baseline="0" noProof="0">
                          <a:ln>
                            <a:noFill/>
                          </a:ln>
                          <a:solidFill>
                            <a:schemeClr val="tx1"/>
                          </a:solidFill>
                          <a:effectLst/>
                          <a:latin typeface="+mn-lt"/>
                          <a:cs typeface="Times New Roman" pitchFamily="18" charset="0"/>
                        </a:rPr>
                        <a:t>Non</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0" i="0" u="none" strike="noStrike" cap="none" normalizeH="0" baseline="0" noProof="0">
                          <a:ln>
                            <a:noFill/>
                          </a:ln>
                          <a:solidFill>
                            <a:schemeClr val="tx1"/>
                          </a:solidFill>
                          <a:effectLst/>
                          <a:latin typeface="+mn-lt"/>
                          <a:cs typeface="Times New Roman" pitchFamily="18" charset="0"/>
                        </a:rPr>
                        <a:t>Oui</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0" i="0" u="none" strike="noStrike" cap="none" normalizeH="0" baseline="0" noProof="0">
                          <a:ln>
                            <a:noFill/>
                          </a:ln>
                          <a:solidFill>
                            <a:schemeClr val="tx1"/>
                          </a:solidFill>
                          <a:effectLst/>
                          <a:latin typeface="+mn-lt"/>
                          <a:cs typeface="Times New Roman" pitchFamily="18" charset="0"/>
                        </a:rPr>
                        <a:t>Non</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0" i="0" u="none" strike="noStrike" cap="none" normalizeH="0" baseline="0" noProof="0">
                          <a:ln>
                            <a:noFill/>
                          </a:ln>
                          <a:solidFill>
                            <a:schemeClr val="tx1"/>
                          </a:solidFill>
                          <a:effectLst/>
                          <a:latin typeface="+mn-lt"/>
                          <a:cs typeface="Times New Roman" pitchFamily="18" charset="0"/>
                        </a:rPr>
                        <a:t>Non</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0" i="0" u="none" strike="noStrike" cap="none" normalizeH="0" baseline="0" noProof="0">
                          <a:ln>
                            <a:noFill/>
                          </a:ln>
                          <a:solidFill>
                            <a:schemeClr val="tx1"/>
                          </a:solidFill>
                          <a:effectLst/>
                          <a:latin typeface="+mn-lt"/>
                          <a:cs typeface="Times New Roman" pitchFamily="18" charset="0"/>
                        </a:rPr>
                        <a:t>17</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0" i="0" u="none" strike="noStrike" cap="none" normalizeH="0" baseline="0" noProof="0">
                          <a:ln>
                            <a:noFill/>
                          </a:ln>
                          <a:solidFill>
                            <a:schemeClr val="tx1"/>
                          </a:solidFill>
                          <a:effectLst/>
                          <a:latin typeface="+mn-lt"/>
                          <a:cs typeface="Times New Roman" pitchFamily="18" charset="0"/>
                        </a:rPr>
                        <a:t>M</a:t>
                      </a:r>
                    </a:p>
                  </a:txBody>
                  <a:tcPr marT="45727" marB="45727"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08879">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1400" b="0" i="0" u="none" strike="noStrike" cap="none" normalizeH="0" baseline="0">
                          <a:ln>
                            <a:noFill/>
                          </a:ln>
                          <a:solidFill>
                            <a:schemeClr val="tx1"/>
                          </a:solidFill>
                          <a:effectLst/>
                          <a:latin typeface="+mn-lt"/>
                          <a:cs typeface="Times New Roman" pitchFamily="18" charset="0"/>
                        </a:rPr>
                        <a:t>3</a:t>
                      </a:r>
                    </a:p>
                  </a:txBody>
                  <a:tcPr marT="45727" marB="4572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0" i="0" u="none" strike="noStrike" cap="none" normalizeH="0" baseline="0" noProof="0">
                          <a:ln>
                            <a:noFill/>
                          </a:ln>
                          <a:solidFill>
                            <a:schemeClr val="tx1"/>
                          </a:solidFill>
                          <a:effectLst/>
                          <a:latin typeface="+mn-lt"/>
                          <a:cs typeface="Times New Roman" pitchFamily="18" charset="0"/>
                        </a:rPr>
                        <a:t>22/07/14</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0" i="0" u="none" strike="noStrike" cap="none" normalizeH="0" baseline="0" noProof="0">
                          <a:ln>
                            <a:noFill/>
                          </a:ln>
                          <a:solidFill>
                            <a:schemeClr val="tx1"/>
                          </a:solidFill>
                          <a:effectLst/>
                          <a:latin typeface="+mn-lt"/>
                          <a:cs typeface="Times New Roman" pitchFamily="18" charset="0"/>
                        </a:rPr>
                        <a:t>Non</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0" i="0" u="none" strike="noStrike" cap="none" normalizeH="0" baseline="0" noProof="0">
                          <a:ln>
                            <a:noFill/>
                          </a:ln>
                          <a:solidFill>
                            <a:schemeClr val="tx1"/>
                          </a:solidFill>
                          <a:effectLst/>
                          <a:latin typeface="+mn-lt"/>
                          <a:cs typeface="Times New Roman" pitchFamily="18" charset="0"/>
                        </a:rPr>
                        <a:t>Oui</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0" i="0" u="none" strike="noStrike" cap="none" normalizeH="0" baseline="0" noProof="0">
                          <a:ln>
                            <a:noFill/>
                          </a:ln>
                          <a:solidFill>
                            <a:schemeClr val="tx1"/>
                          </a:solidFill>
                          <a:effectLst/>
                          <a:latin typeface="+mn-lt"/>
                          <a:cs typeface="Times New Roman" pitchFamily="18" charset="0"/>
                        </a:rPr>
                        <a:t>Non</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0" i="0" u="none" strike="noStrike" cap="none" normalizeH="0" baseline="0" noProof="0">
                          <a:ln>
                            <a:noFill/>
                          </a:ln>
                          <a:solidFill>
                            <a:schemeClr val="tx1"/>
                          </a:solidFill>
                          <a:effectLst/>
                          <a:latin typeface="+mn-lt"/>
                          <a:cs typeface="Times New Roman" pitchFamily="18" charset="0"/>
                        </a:rPr>
                        <a:t>Oui</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0" i="0" u="none" strike="noStrike" cap="none" normalizeH="0" baseline="0" noProof="0">
                          <a:ln>
                            <a:noFill/>
                          </a:ln>
                          <a:solidFill>
                            <a:schemeClr val="tx1"/>
                          </a:solidFill>
                          <a:effectLst/>
                          <a:latin typeface="+mn-lt"/>
                          <a:cs typeface="Times New Roman" pitchFamily="18" charset="0"/>
                        </a:rPr>
                        <a:t>23</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0" i="0" u="none" strike="noStrike" cap="none" normalizeH="0" baseline="0" noProof="0">
                          <a:ln>
                            <a:noFill/>
                          </a:ln>
                          <a:solidFill>
                            <a:schemeClr val="tx1"/>
                          </a:solidFill>
                          <a:effectLst/>
                          <a:latin typeface="+mn-lt"/>
                          <a:cs typeface="Times New Roman" pitchFamily="18" charset="0"/>
                        </a:rPr>
                        <a:t>F</a:t>
                      </a:r>
                    </a:p>
                  </a:txBody>
                  <a:tcPr marT="45727" marB="45727"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08879">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1400" b="0" i="0" u="none" strike="noStrike" cap="none" normalizeH="0" baseline="0">
                          <a:ln>
                            <a:noFill/>
                          </a:ln>
                          <a:solidFill>
                            <a:schemeClr val="tx1"/>
                          </a:solidFill>
                          <a:effectLst/>
                          <a:latin typeface="+mn-lt"/>
                          <a:cs typeface="Times New Roman" pitchFamily="18" charset="0"/>
                        </a:rPr>
                        <a:t>4</a:t>
                      </a:r>
                    </a:p>
                  </a:txBody>
                  <a:tcPr marT="45727" marB="4572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0" i="0" u="none" strike="noStrike" cap="none" normalizeH="0" baseline="0" noProof="0">
                          <a:ln>
                            <a:noFill/>
                          </a:ln>
                          <a:solidFill>
                            <a:schemeClr val="tx1"/>
                          </a:solidFill>
                          <a:effectLst/>
                          <a:latin typeface="+mn-lt"/>
                          <a:cs typeface="Times New Roman" pitchFamily="18" charset="0"/>
                        </a:rPr>
                        <a:t>27/07/14</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0" i="0" u="none" strike="noStrike" cap="none" normalizeH="0" baseline="0" noProof="0">
                          <a:ln>
                            <a:noFill/>
                          </a:ln>
                          <a:solidFill>
                            <a:schemeClr val="tx1"/>
                          </a:solidFill>
                          <a:effectLst/>
                          <a:latin typeface="+mn-lt"/>
                          <a:cs typeface="Times New Roman" pitchFamily="18" charset="0"/>
                        </a:rPr>
                        <a:t>Oui</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0" i="0" u="none" strike="noStrike" cap="none" normalizeH="0" baseline="0" noProof="0">
                          <a:ln>
                            <a:noFill/>
                          </a:ln>
                          <a:solidFill>
                            <a:schemeClr val="tx1"/>
                          </a:solidFill>
                          <a:effectLst/>
                          <a:latin typeface="+mn-lt"/>
                          <a:cs typeface="Times New Roman" pitchFamily="18" charset="0"/>
                        </a:rPr>
                        <a:t>?</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0" i="0" u="none" strike="noStrike" cap="none" normalizeH="0" baseline="0" noProof="0">
                          <a:ln>
                            <a:noFill/>
                          </a:ln>
                          <a:solidFill>
                            <a:schemeClr val="tx1"/>
                          </a:solidFill>
                          <a:effectLst/>
                          <a:latin typeface="+mn-lt"/>
                          <a:cs typeface="Times New Roman" pitchFamily="18" charset="0"/>
                        </a:rPr>
                        <a:t>?</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0" i="0" u="none" strike="noStrike" cap="none" normalizeH="0" baseline="0" noProof="0">
                          <a:ln>
                            <a:noFill/>
                          </a:ln>
                          <a:solidFill>
                            <a:schemeClr val="tx1"/>
                          </a:solidFill>
                          <a:effectLst/>
                          <a:latin typeface="+mn-lt"/>
                          <a:cs typeface="Times New Roman" pitchFamily="18" charset="0"/>
                        </a:rPr>
                        <a:t>En cours</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0" i="0" u="none" strike="noStrike" cap="none" normalizeH="0" baseline="0" noProof="0">
                          <a:ln>
                            <a:noFill/>
                          </a:ln>
                          <a:solidFill>
                            <a:schemeClr val="tx1"/>
                          </a:solidFill>
                          <a:effectLst/>
                          <a:latin typeface="+mn-lt"/>
                          <a:cs typeface="Times New Roman" pitchFamily="18" charset="0"/>
                        </a:rPr>
                        <a:t>18</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0" i="0" u="none" strike="noStrike" cap="none" normalizeH="0" baseline="0" noProof="0">
                          <a:ln>
                            <a:noFill/>
                          </a:ln>
                          <a:solidFill>
                            <a:schemeClr val="tx1"/>
                          </a:solidFill>
                          <a:effectLst/>
                          <a:latin typeface="+mn-lt"/>
                          <a:cs typeface="Times New Roman" pitchFamily="18" charset="0"/>
                        </a:rPr>
                        <a:t>?</a:t>
                      </a:r>
                    </a:p>
                  </a:txBody>
                  <a:tcPr marT="45727" marB="45727"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08879">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1400" b="0" i="0" u="none" strike="noStrike" cap="none" normalizeH="0" baseline="0">
                          <a:ln>
                            <a:noFill/>
                          </a:ln>
                          <a:solidFill>
                            <a:schemeClr val="tx1"/>
                          </a:solidFill>
                          <a:effectLst/>
                          <a:latin typeface="+mn-lt"/>
                          <a:cs typeface="Times New Roman" pitchFamily="18" charset="0"/>
                        </a:rPr>
                        <a:t>5</a:t>
                      </a:r>
                    </a:p>
                  </a:txBody>
                  <a:tcPr marT="45727" marB="4572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0" i="0" u="none" strike="noStrike" cap="none" normalizeH="0" baseline="0" noProof="0">
                          <a:ln>
                            <a:noFill/>
                          </a:ln>
                          <a:solidFill>
                            <a:schemeClr val="tx1"/>
                          </a:solidFill>
                          <a:effectLst/>
                          <a:latin typeface="+mn-lt"/>
                          <a:cs typeface="Times New Roman" pitchFamily="18" charset="0"/>
                        </a:rPr>
                        <a:t>23/07/14</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0" i="0" u="none" strike="noStrike" cap="none" normalizeH="0" baseline="0" noProof="0">
                          <a:ln>
                            <a:noFill/>
                          </a:ln>
                          <a:solidFill>
                            <a:schemeClr val="tx1"/>
                          </a:solidFill>
                          <a:effectLst/>
                          <a:latin typeface="+mn-lt"/>
                          <a:cs typeface="Times New Roman" pitchFamily="18" charset="0"/>
                        </a:rPr>
                        <a:t>Non</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0" i="0" u="none" strike="noStrike" cap="none" normalizeH="0" baseline="0" noProof="0">
                          <a:ln>
                            <a:noFill/>
                          </a:ln>
                          <a:solidFill>
                            <a:schemeClr val="tx1"/>
                          </a:solidFill>
                          <a:effectLst/>
                          <a:latin typeface="+mn-lt"/>
                          <a:cs typeface="Times New Roman" pitchFamily="18" charset="0"/>
                        </a:rPr>
                        <a:t>Oui</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0" i="0" u="none" strike="noStrike" cap="none" normalizeH="0" baseline="0" noProof="0">
                          <a:ln>
                            <a:noFill/>
                          </a:ln>
                          <a:solidFill>
                            <a:schemeClr val="tx1"/>
                          </a:solidFill>
                          <a:effectLst/>
                          <a:latin typeface="+mn-lt"/>
                          <a:cs typeface="Times New Roman" pitchFamily="18" charset="0"/>
                        </a:rPr>
                        <a:t>Non</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0" i="0" u="none" strike="noStrike" cap="none" normalizeH="0" baseline="0" noProof="0">
                          <a:ln>
                            <a:noFill/>
                          </a:ln>
                          <a:solidFill>
                            <a:schemeClr val="tx1"/>
                          </a:solidFill>
                          <a:effectLst/>
                          <a:latin typeface="+mn-lt"/>
                          <a:cs typeface="Times New Roman" pitchFamily="18" charset="0"/>
                        </a:rPr>
                        <a:t>Oui</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0" i="0" u="none" strike="noStrike" cap="none" normalizeH="0" baseline="0" noProof="0">
                          <a:ln>
                            <a:noFill/>
                          </a:ln>
                          <a:solidFill>
                            <a:schemeClr val="tx1"/>
                          </a:solidFill>
                          <a:effectLst/>
                          <a:latin typeface="+mn-lt"/>
                          <a:cs typeface="Times New Roman" pitchFamily="18" charset="0"/>
                        </a:rPr>
                        <a:t>21</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0" i="0" u="none" strike="noStrike" cap="none" normalizeH="0" baseline="0" noProof="0" dirty="0">
                          <a:ln>
                            <a:noFill/>
                          </a:ln>
                          <a:solidFill>
                            <a:schemeClr val="tx1"/>
                          </a:solidFill>
                          <a:effectLst/>
                          <a:latin typeface="+mn-lt"/>
                          <a:cs typeface="Times New Roman" pitchFamily="18" charset="0"/>
                        </a:rPr>
                        <a:t>M</a:t>
                      </a:r>
                    </a:p>
                  </a:txBody>
                  <a:tcPr marT="45727" marB="45727"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6"/>
                  </a:ext>
                </a:extLst>
              </a:tr>
              <a:tr h="799531">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en-US" sz="1400" b="0" i="0" u="none" strike="noStrike" cap="none" normalizeH="0" baseline="0">
                          <a:ln>
                            <a:noFill/>
                          </a:ln>
                          <a:solidFill>
                            <a:schemeClr val="tx1"/>
                          </a:solidFill>
                          <a:effectLst/>
                          <a:latin typeface="+mn-lt"/>
                          <a:cs typeface="Times New Roman" pitchFamily="18" charset="0"/>
                        </a:rPr>
                        <a:t>6</a:t>
                      </a:r>
                    </a:p>
                  </a:txBody>
                  <a:tcPr marT="45727" marB="4572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0" i="0" u="none" strike="noStrike" cap="none" normalizeH="0" baseline="0" noProof="0">
                          <a:ln>
                            <a:noFill/>
                          </a:ln>
                          <a:solidFill>
                            <a:schemeClr val="tx1"/>
                          </a:solidFill>
                          <a:effectLst/>
                          <a:latin typeface="+mn-lt"/>
                          <a:cs typeface="Times New Roman" pitchFamily="18" charset="0"/>
                        </a:rPr>
                        <a:t>21/07/14</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0" i="0" u="none" strike="noStrike" cap="none" normalizeH="0" baseline="0" noProof="0">
                          <a:ln>
                            <a:noFill/>
                          </a:ln>
                          <a:solidFill>
                            <a:schemeClr val="tx1"/>
                          </a:solidFill>
                          <a:effectLst/>
                          <a:latin typeface="+mn-lt"/>
                          <a:cs typeface="Times New Roman" pitchFamily="18" charset="0"/>
                        </a:rPr>
                        <a:t>Oui</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0" i="0" u="none" strike="noStrike" cap="none" normalizeH="0" baseline="0" noProof="0">
                          <a:ln>
                            <a:noFill/>
                          </a:ln>
                          <a:solidFill>
                            <a:schemeClr val="tx1"/>
                          </a:solidFill>
                          <a:effectLst/>
                          <a:latin typeface="+mn-lt"/>
                          <a:cs typeface="Times New Roman" pitchFamily="18" charset="0"/>
                        </a:rPr>
                        <a:t>Oui</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0" i="0" u="none" strike="noStrike" cap="none" normalizeH="0" baseline="0" noProof="0">
                          <a:ln>
                            <a:noFill/>
                          </a:ln>
                          <a:solidFill>
                            <a:schemeClr val="tx1"/>
                          </a:solidFill>
                          <a:effectLst/>
                          <a:latin typeface="+mn-lt"/>
                          <a:cs typeface="Times New Roman" pitchFamily="18" charset="0"/>
                        </a:rPr>
                        <a:t>Oui</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0" i="0" u="none" strike="noStrike" cap="none" normalizeH="0" baseline="0" noProof="0">
                          <a:ln>
                            <a:noFill/>
                          </a:ln>
                          <a:solidFill>
                            <a:schemeClr val="tx1"/>
                          </a:solidFill>
                          <a:effectLst/>
                          <a:latin typeface="+mn-lt"/>
                          <a:cs typeface="Times New Roman" pitchFamily="18" charset="0"/>
                        </a:rPr>
                        <a:t>Non soumis</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0" i="0" u="none" strike="noStrike" cap="none" normalizeH="0" baseline="0" noProof="0">
                          <a:ln>
                            <a:noFill/>
                          </a:ln>
                          <a:solidFill>
                            <a:schemeClr val="tx1"/>
                          </a:solidFill>
                          <a:effectLst/>
                          <a:latin typeface="+mn-lt"/>
                          <a:cs typeface="Times New Roman" pitchFamily="18" charset="0"/>
                        </a:rPr>
                        <a:t>18</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pPr>
                      <a:r>
                        <a:rPr kumimoji="0" lang="fr-FR" sz="1400" b="0" i="0" u="none" strike="noStrike" cap="none" normalizeH="0" baseline="0" noProof="0" dirty="0">
                          <a:ln>
                            <a:noFill/>
                          </a:ln>
                          <a:solidFill>
                            <a:schemeClr val="tx1"/>
                          </a:solidFill>
                          <a:effectLst/>
                          <a:latin typeface="+mn-lt"/>
                          <a:cs typeface="Times New Roman" pitchFamily="18" charset="0"/>
                        </a:rPr>
                        <a:t>F</a:t>
                      </a:r>
                    </a:p>
                  </a:txBody>
                  <a:tcPr marT="45727" marB="45727"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2741199632"/>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406B28E0-F146-6448-9586-A40157F30E88}"/>
              </a:ext>
            </a:extLst>
          </p:cNvPr>
          <p:cNvSpPr txBox="1">
            <a:spLocks/>
          </p:cNvSpPr>
          <p:nvPr/>
        </p:nvSpPr>
        <p:spPr>
          <a:xfrm>
            <a:off x="0" y="-171400"/>
            <a:ext cx="10666081" cy="987552"/>
          </a:xfrm>
          <a:prstGeom prst="rect">
            <a:avLst/>
          </a:prstGeom>
        </p:spPr>
        <p:txBody>
          <a:bodyPr anchor="ctr"/>
          <a:lst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a:r>
              <a:rPr lang="fr-FR" altLang="en-US" sz="3000" b="1" dirty="0">
                <a:solidFill>
                  <a:schemeClr val="bg1"/>
                </a:solidFill>
                <a:latin typeface="+mj-lt"/>
                <a:ea typeface="ＭＳ Ｐゴシック" pitchFamily="34" charset="-128"/>
              </a:rPr>
              <a:t>Qu’est-ce que la « zéro notification » </a:t>
            </a:r>
            <a:r>
              <a:rPr lang="en-US" altLang="en-US" sz="3000" b="1" dirty="0">
                <a:solidFill>
                  <a:schemeClr val="bg1"/>
                </a:solidFill>
                <a:latin typeface="+mj-lt"/>
                <a:ea typeface="ＭＳ Ｐゴシック" pitchFamily="34" charset="-128"/>
              </a:rPr>
              <a:t>?</a:t>
            </a:r>
          </a:p>
        </p:txBody>
      </p:sp>
      <p:sp>
        <p:nvSpPr>
          <p:cNvPr id="5" name="Content Placeholder 2">
            <a:extLst>
              <a:ext uri="{FF2B5EF4-FFF2-40B4-BE49-F238E27FC236}">
                <a16:creationId xmlns:a16="http://schemas.microsoft.com/office/drawing/2014/main" id="{7075F70E-6032-9B45-995F-C3445D93F5BE}"/>
              </a:ext>
            </a:extLst>
          </p:cNvPr>
          <p:cNvSpPr txBox="1">
            <a:spLocks/>
          </p:cNvSpPr>
          <p:nvPr/>
        </p:nvSpPr>
        <p:spPr>
          <a:xfrm>
            <a:off x="695400" y="1628800"/>
            <a:ext cx="10729192" cy="4619600"/>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Bef>
                <a:spcPts val="600"/>
              </a:spcBef>
              <a:spcAft>
                <a:spcPts val="0"/>
              </a:spcAft>
              <a:buNone/>
              <a:defRPr sz="2800" u="sng">
                <a:solidFill>
                  <a:schemeClr val="accent3"/>
                </a:solidFill>
                <a:latin typeface="Source Sans Pro Bold"/>
                <a:ea typeface="Source Sans Pro Bold"/>
                <a:cs typeface="Source Sans Pro Bold"/>
                <a:sym typeface="Source Sans Pro Bold"/>
              </a:defRPr>
            </a:pPr>
            <a:r>
              <a:rPr lang="en-US" sz="2400" b="1" u="sng" dirty="0" err="1">
                <a:solidFill>
                  <a:srgbClr val="C00000"/>
                </a:solidFill>
                <a:latin typeface="+mj-lt"/>
                <a:ea typeface="Source Sans Pro Bold"/>
                <a:cs typeface="Source Sans Pro Bold"/>
                <a:sym typeface="Calibri"/>
              </a:rPr>
              <a:t>Définition</a:t>
            </a:r>
            <a:r>
              <a:rPr lang="en-US" sz="2400" b="1" u="sng" dirty="0">
                <a:solidFill>
                  <a:srgbClr val="C00000"/>
                </a:solidFill>
                <a:latin typeface="+mj-lt"/>
                <a:ea typeface="Source Sans Pro Bold"/>
                <a:cs typeface="Source Sans Pro Bold"/>
                <a:sym typeface="Calibri"/>
              </a:rPr>
              <a:t> </a:t>
            </a:r>
          </a:p>
          <a:p>
            <a:pPr marL="0" indent="0" fontAlgn="auto">
              <a:spcBef>
                <a:spcPts val="600"/>
              </a:spcBef>
              <a:spcAft>
                <a:spcPts val="0"/>
              </a:spcAft>
              <a:buNone/>
              <a:defRPr sz="2800">
                <a:solidFill>
                  <a:srgbClr val="10253F"/>
                </a:solidFill>
                <a:latin typeface="+mn-lt"/>
                <a:ea typeface="+mn-ea"/>
                <a:cs typeface="+mn-cs"/>
                <a:sym typeface="Source Sans Pro Regular"/>
              </a:defRPr>
            </a:pPr>
            <a:r>
              <a:rPr lang="fr-FR" altLang="en-US" sz="2400" dirty="0">
                <a:latin typeface="+mj-lt"/>
                <a:cs typeface="+mn-cs"/>
                <a:sym typeface="Calibri"/>
              </a:rPr>
              <a:t>Notification de zéro cas à la fréquence spécifiée, p. ex. hebdomadaire ou mensuelle</a:t>
            </a:r>
            <a:endParaRPr lang="en-US" altLang="en-US" sz="2400" dirty="0">
              <a:latin typeface="+mj-lt"/>
              <a:cs typeface="+mn-cs"/>
              <a:sym typeface="Calibri"/>
            </a:endParaRPr>
          </a:p>
          <a:p>
            <a:pPr marL="0" indent="0">
              <a:spcBef>
                <a:spcPts val="0"/>
              </a:spcBef>
              <a:buNone/>
            </a:pPr>
            <a:endParaRPr lang="en-US" altLang="en-US" sz="2000" i="1" dirty="0">
              <a:solidFill>
                <a:srgbClr val="002060"/>
              </a:solidFill>
              <a:latin typeface="+mj-lt"/>
              <a:ea typeface="ＭＳ Ｐゴシック" pitchFamily="34" charset="-128"/>
            </a:endParaRPr>
          </a:p>
          <a:p>
            <a:pPr fontAlgn="auto">
              <a:spcBef>
                <a:spcPts val="0"/>
              </a:spcBef>
              <a:spcAft>
                <a:spcPts val="0"/>
              </a:spcAft>
              <a:buClr>
                <a:srgbClr val="C00000"/>
              </a:buClr>
              <a:buSzPct val="100000"/>
              <a:buFont typeface="Arial"/>
              <a:buChar char="•"/>
              <a:defRPr sz="2800">
                <a:solidFill>
                  <a:srgbClr val="10253F"/>
                </a:solidFill>
                <a:latin typeface="+mn-lt"/>
                <a:ea typeface="+mn-ea"/>
                <a:cs typeface="+mn-cs"/>
                <a:sym typeface="Source Sans Pro Regular"/>
              </a:defRPr>
            </a:pPr>
            <a:r>
              <a:rPr lang="fr-FR" altLang="en-US" sz="2400" dirty="0">
                <a:latin typeface="+mj-lt"/>
                <a:cs typeface="+mn-cs"/>
                <a:sym typeface="Calibri"/>
              </a:rPr>
              <a:t>Il y a une différence entre pas de notification (notification non soumise ou données perdues) et le fait qu'aucun cas n'ait été constaté</a:t>
            </a:r>
          </a:p>
          <a:p>
            <a:pPr fontAlgn="auto">
              <a:spcAft>
                <a:spcPts val="0"/>
              </a:spcAft>
              <a:buClr>
                <a:srgbClr val="C00000"/>
              </a:buClr>
              <a:buSzPct val="100000"/>
              <a:buFont typeface="Arial"/>
              <a:buChar char="•"/>
              <a:defRPr sz="2800">
                <a:solidFill>
                  <a:srgbClr val="10253F"/>
                </a:solidFill>
                <a:latin typeface="+mn-lt"/>
                <a:ea typeface="+mn-ea"/>
                <a:cs typeface="+mn-cs"/>
                <a:sym typeface="Source Sans Pro Regular"/>
              </a:defRPr>
            </a:pPr>
            <a:r>
              <a:rPr lang="fr-FR" altLang="en-US" sz="2400" dirty="0">
                <a:latin typeface="+mj-lt"/>
                <a:cs typeface="+mn-cs"/>
                <a:sym typeface="Calibri"/>
              </a:rPr>
              <a:t>Élément clé des systèmes de surveillance pour la paralysie flasque aiguë (pour la polio), </a:t>
            </a:r>
            <a:r>
              <a:rPr lang="fr-FR" altLang="en-US" sz="2400" dirty="0" err="1">
                <a:latin typeface="+mj-lt"/>
                <a:cs typeface="+mn-cs"/>
                <a:sym typeface="Calibri"/>
              </a:rPr>
              <a:t>Ebola</a:t>
            </a:r>
            <a:r>
              <a:rPr lang="fr-FR" altLang="en-US" sz="2400" dirty="0">
                <a:latin typeface="+mj-lt"/>
                <a:cs typeface="+mn-cs"/>
                <a:sym typeface="Calibri"/>
              </a:rPr>
              <a:t>, le tétanos néonatal et d’autres maladies</a:t>
            </a:r>
          </a:p>
        </p:txBody>
      </p:sp>
    </p:spTree>
    <p:extLst>
      <p:ext uri="{BB962C8B-B14F-4D97-AF65-F5344CB8AC3E}">
        <p14:creationId xmlns:p14="http://schemas.microsoft.com/office/powerpoint/2010/main" val="363874068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3" end="3"/>
                                            </p:txEl>
                                          </p:spTgt>
                                        </p:tgtEl>
                                        <p:attrNameLst>
                                          <p:attrName>style.visibility</p:attrName>
                                        </p:attrNameLst>
                                      </p:cBhvr>
                                      <p:to>
                                        <p:strVal val="visible"/>
                                      </p:to>
                                    </p:set>
                                    <p:animEffect transition="in" filter="fade">
                                      <p:cBhvr>
                                        <p:cTn id="7" dur="500"/>
                                        <p:tgtEl>
                                          <p:spTgt spid="5">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4" end="4"/>
                                            </p:txEl>
                                          </p:spTgt>
                                        </p:tgtEl>
                                        <p:attrNameLst>
                                          <p:attrName>style.visibility</p:attrName>
                                        </p:attrNameLst>
                                      </p:cBhvr>
                                      <p:to>
                                        <p:strVal val="visible"/>
                                      </p:to>
                                    </p:set>
                                    <p:animEffect transition="in" filter="fade">
                                      <p:cBhvr>
                                        <p:cTn id="10"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 name="Title 1"/>
          <p:cNvSpPr txBox="1">
            <a:spLocks noGrp="1"/>
          </p:cNvSpPr>
          <p:nvPr>
            <p:ph type="title"/>
          </p:nvPr>
        </p:nvSpPr>
        <p:spPr>
          <a:xfrm>
            <a:off x="319323" y="548680"/>
            <a:ext cx="4408525" cy="1368152"/>
          </a:xfrm>
          <a:prstGeom prst="rect">
            <a:avLst/>
          </a:prstGeom>
        </p:spPr>
        <p:txBody>
          <a:bodyPr lIns="45719" tIns="45720" rIns="45719" bIns="45720" anchor="t">
            <a:noAutofit/>
          </a:bodyPr>
          <a:lstStyle/>
          <a:p>
            <a:r>
              <a:rPr lang="fr-FR" sz="3000" b="1" dirty="0"/>
              <a:t>Qu’est-ce que  la </a:t>
            </a:r>
            <a:r>
              <a:rPr sz="3000" b="1" dirty="0"/>
              <a:t>“Z</a:t>
            </a:r>
            <a:r>
              <a:rPr lang="fr-FR" sz="3000" b="1" dirty="0"/>
              <a:t>é</a:t>
            </a:r>
            <a:r>
              <a:rPr sz="3000" b="1" dirty="0" err="1"/>
              <a:t>ro</a:t>
            </a:r>
            <a:r>
              <a:rPr lang="fr-FR" sz="3000" b="1" dirty="0"/>
              <a:t> notification</a:t>
            </a:r>
            <a:r>
              <a:rPr sz="3000" b="1" dirty="0"/>
              <a:t>”?</a:t>
            </a:r>
          </a:p>
        </p:txBody>
      </p:sp>
      <p:sp>
        <p:nvSpPr>
          <p:cNvPr id="615" name="Content Placeholder 2"/>
          <p:cNvSpPr txBox="1">
            <a:spLocks noGrp="1"/>
          </p:cNvSpPr>
          <p:nvPr>
            <p:ph type="body" idx="1"/>
          </p:nvPr>
        </p:nvSpPr>
        <p:spPr>
          <a:xfrm>
            <a:off x="4727848" y="2348880"/>
            <a:ext cx="6840760" cy="2178242"/>
          </a:xfrm>
          <a:prstGeom prst="rect">
            <a:avLst/>
          </a:prstGeom>
        </p:spPr>
        <p:txBody>
          <a:bodyPr lIns="45719" tIns="45720" rIns="45719" bIns="45720" anchor="t">
            <a:normAutofit/>
          </a:bodyPr>
          <a:lstStyle/>
          <a:p>
            <a:pPr marL="0" indent="0">
              <a:buSzTx/>
              <a:buNone/>
              <a:defRPr sz="2800">
                <a:solidFill>
                  <a:srgbClr val="FF0000"/>
                </a:solidFill>
              </a:defRPr>
            </a:pPr>
            <a:r>
              <a:rPr dirty="0"/>
              <a:t>Note </a:t>
            </a:r>
            <a:r>
              <a:rPr lang="fr-FR" dirty="0"/>
              <a:t>aux facilitateurs</a:t>
            </a:r>
            <a:r>
              <a:rPr dirty="0"/>
              <a:t>:</a:t>
            </a:r>
          </a:p>
          <a:p>
            <a:pPr marL="0" indent="0">
              <a:buSzTx/>
              <a:buNone/>
              <a:defRPr sz="2800">
                <a:solidFill>
                  <a:srgbClr val="FF0000"/>
                </a:solidFill>
              </a:defRPr>
            </a:pPr>
            <a:endParaRPr dirty="0"/>
          </a:p>
          <a:p>
            <a:pPr marL="0" indent="0">
              <a:buSzTx/>
              <a:buNone/>
              <a:defRPr sz="2800">
                <a:solidFill>
                  <a:srgbClr val="FF0000"/>
                </a:solidFill>
              </a:defRPr>
            </a:pPr>
            <a:r>
              <a:rPr lang="fr-FR" dirty="0"/>
              <a:t>Insérer ici la liste des maladies dont il faut reporter le « zéro cas » dans votre pays ou région.</a:t>
            </a:r>
            <a:endParaRPr dirty="0"/>
          </a:p>
        </p:txBody>
      </p:sp>
    </p:spTree>
    <p:extLst>
      <p:ext uri="{BB962C8B-B14F-4D97-AF65-F5344CB8AC3E}">
        <p14:creationId xmlns:p14="http://schemas.microsoft.com/office/powerpoint/2010/main" val="3422076718"/>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2"/>
          <p:cNvSpPr txBox="1">
            <a:spLocks/>
          </p:cNvSpPr>
          <p:nvPr/>
        </p:nvSpPr>
        <p:spPr>
          <a:xfrm>
            <a:off x="8118475" y="6181725"/>
            <a:ext cx="2133600" cy="476250"/>
          </a:xfrm>
          <a:prstGeom prst="rect">
            <a:avLst/>
          </a:prstGeom>
        </p:spPr>
        <p:txBody>
          <a:bodyPr/>
          <a:lstStyle>
            <a:defPPr>
              <a:defRPr lang="en-US"/>
            </a:defPPr>
            <a:lvl1pPr algn="l" rtl="0" fontAlgn="base">
              <a:spcBef>
                <a:spcPct val="0"/>
              </a:spcBef>
              <a:spcAft>
                <a:spcPct val="0"/>
              </a:spcAft>
              <a:defRPr sz="2800" i="0" kern="1200">
                <a:solidFill>
                  <a:schemeClr val="tx1"/>
                </a:solidFill>
                <a:effectLst/>
                <a:latin typeface="Times New Roman" pitchFamily="18" charset="0"/>
                <a:ea typeface="+mn-ea"/>
                <a:cs typeface="Times New Roman" pitchFamily="18" charset="0"/>
              </a:defRPr>
            </a:lvl1pPr>
            <a:lvl2pPr marL="457200" algn="l" rtl="0" fontAlgn="base">
              <a:spcBef>
                <a:spcPct val="0"/>
              </a:spcBef>
              <a:spcAft>
                <a:spcPct val="0"/>
              </a:spcAft>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2pPr>
            <a:lvl3pPr marL="914400" algn="l" rtl="0" fontAlgn="base">
              <a:spcBef>
                <a:spcPct val="0"/>
              </a:spcBef>
              <a:spcAft>
                <a:spcPct val="0"/>
              </a:spcAft>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3pPr>
            <a:lvl4pPr marL="1371600" algn="l" rtl="0" fontAlgn="base">
              <a:spcBef>
                <a:spcPct val="0"/>
              </a:spcBef>
              <a:spcAft>
                <a:spcPct val="0"/>
              </a:spcAft>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4pPr>
            <a:lvl5pPr marL="1828800" algn="l" rtl="0" fontAlgn="base">
              <a:spcBef>
                <a:spcPct val="0"/>
              </a:spcBef>
              <a:spcAft>
                <a:spcPct val="0"/>
              </a:spcAft>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5pPr>
            <a:lvl6pPr marL="2286000" algn="l" defTabSz="914400" rtl="0" eaLnBrk="1" latinLnBrk="0" hangingPunct="1">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6pPr>
            <a:lvl7pPr marL="2743200" algn="l" defTabSz="914400" rtl="0" eaLnBrk="1" latinLnBrk="0" hangingPunct="1">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7pPr>
            <a:lvl8pPr marL="3200400" algn="l" defTabSz="914400" rtl="0" eaLnBrk="1" latinLnBrk="0" hangingPunct="1">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8pPr>
            <a:lvl9pPr marL="3657600" algn="l" defTabSz="914400" rtl="0" eaLnBrk="1" latinLnBrk="0" hangingPunct="1">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9pPr>
          </a:lstStyle>
          <a:p>
            <a:pPr algn="r">
              <a:defRPr/>
            </a:pPr>
            <a:fld id="{B8477CA6-37AB-49C2-B88B-8C89FDB7A7DF}" type="slidenum">
              <a:rPr lang="en-US" sz="1200">
                <a:latin typeface="Arial" panose="020B0604020202020204" pitchFamily="34" charset="0"/>
                <a:cs typeface="Arial" panose="020B0604020202020204" pitchFamily="34" charset="0"/>
              </a:rPr>
              <a:pPr algn="r">
                <a:defRPr/>
              </a:pPr>
              <a:t>36</a:t>
            </a:fld>
            <a:endParaRPr lang="en-US" sz="1200" dirty="0">
              <a:latin typeface="Arial" panose="020B0604020202020204" pitchFamily="34" charset="0"/>
              <a:cs typeface="Arial" panose="020B0604020202020204" pitchFamily="34" charset="0"/>
            </a:endParaRPr>
          </a:p>
        </p:txBody>
      </p:sp>
      <p:sp>
        <p:nvSpPr>
          <p:cNvPr id="2" name="Rectangle 1"/>
          <p:cNvSpPr/>
          <p:nvPr/>
        </p:nvSpPr>
        <p:spPr>
          <a:xfrm>
            <a:off x="1919536" y="2492896"/>
            <a:ext cx="8208912" cy="646331"/>
          </a:xfrm>
          <a:prstGeom prst="rect">
            <a:avLst/>
          </a:prstGeom>
        </p:spPr>
        <p:txBody>
          <a:bodyPr wrap="square">
            <a:spAutoFit/>
          </a:bodyPr>
          <a:lstStyle/>
          <a:p>
            <a:pPr lvl="0" algn="ctr"/>
            <a:r>
              <a:rPr lang="en-US" sz="3600" b="1" dirty="0">
                <a:solidFill>
                  <a:schemeClr val="bg1"/>
                </a:solidFill>
                <a:latin typeface="+mj-lt"/>
                <a:cs typeface="Arial" panose="020B0604020202020204" pitchFamily="34" charset="0"/>
              </a:rPr>
              <a:t>5. </a:t>
            </a:r>
            <a:r>
              <a:rPr lang="fr-FR" sz="3600" b="1" dirty="0">
                <a:solidFill>
                  <a:schemeClr val="bg1"/>
                </a:solidFill>
                <a:latin typeface="+mj-lt"/>
                <a:cs typeface="Arial" panose="020B0604020202020204" pitchFamily="34" charset="0"/>
              </a:rPr>
              <a:t>Définitions de cas</a:t>
            </a:r>
          </a:p>
        </p:txBody>
      </p:sp>
    </p:spTree>
    <p:extLst>
      <p:ext uri="{BB962C8B-B14F-4D97-AF65-F5344CB8AC3E}">
        <p14:creationId xmlns:p14="http://schemas.microsoft.com/office/powerpoint/2010/main" val="1102897368"/>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64ACEA79-A154-2547-A41F-0AA2A02D98C4}"/>
              </a:ext>
            </a:extLst>
          </p:cNvPr>
          <p:cNvSpPr txBox="1">
            <a:spLocks noChangeArrowheads="1"/>
          </p:cNvSpPr>
          <p:nvPr/>
        </p:nvSpPr>
        <p:spPr>
          <a:xfrm>
            <a:off x="335360" y="404664"/>
            <a:ext cx="4392488" cy="1268760"/>
          </a:xfrm>
          <a:prstGeom prst="rect">
            <a:avLst/>
          </a:prstGeom>
        </p:spPr>
        <p:txBody>
          <a:bodyPr/>
          <a:lst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a:r>
              <a:rPr lang="fr-FR" altLang="en-US" sz="2800" b="1" dirty="0">
                <a:solidFill>
                  <a:schemeClr val="bg1"/>
                </a:solidFill>
                <a:latin typeface="+mj-lt"/>
                <a:ea typeface="ＭＳ Ｐゴシック" pitchFamily="34" charset="-128"/>
              </a:rPr>
              <a:t>Qu’est-ce qu’une définition de cas ?</a:t>
            </a:r>
          </a:p>
        </p:txBody>
      </p:sp>
      <p:sp>
        <p:nvSpPr>
          <p:cNvPr id="4" name="Rectangle 3"/>
          <p:cNvSpPr/>
          <p:nvPr/>
        </p:nvSpPr>
        <p:spPr>
          <a:xfrm>
            <a:off x="4943872" y="1412776"/>
            <a:ext cx="6768752" cy="4154984"/>
          </a:xfrm>
          <a:prstGeom prst="rect">
            <a:avLst/>
          </a:prstGeom>
        </p:spPr>
        <p:txBody>
          <a:bodyPr wrap="square">
            <a:spAutoFit/>
          </a:bodyPr>
          <a:lstStyle/>
          <a:p>
            <a:pPr fontAlgn="auto" hangingPunct="0">
              <a:lnSpc>
                <a:spcPct val="110000"/>
              </a:lnSpc>
              <a:spcBef>
                <a:spcPts val="0"/>
              </a:spcBef>
              <a:spcAft>
                <a:spcPts val="0"/>
              </a:spcAft>
              <a:defRPr sz="2400">
                <a:solidFill>
                  <a:schemeClr val="accent2"/>
                </a:solidFill>
                <a:latin typeface="Source Sans Pro Bold"/>
                <a:ea typeface="Source Sans Pro Bold"/>
                <a:cs typeface="Source Sans Pro Bold"/>
                <a:sym typeface="Source Sans Pro Bold"/>
              </a:defRPr>
            </a:pPr>
            <a:r>
              <a:rPr lang="fr-FR" sz="2400" b="1" dirty="0">
                <a:solidFill>
                  <a:schemeClr val="accent2"/>
                </a:solidFill>
                <a:latin typeface="+mj-lt"/>
                <a:ea typeface="Source Sans Pro Bold"/>
                <a:cs typeface="Source Sans Pro Bold"/>
                <a:sym typeface="Calibri"/>
              </a:rPr>
              <a:t>COMMENT ?</a:t>
            </a:r>
          </a:p>
          <a:p>
            <a:pPr fontAlgn="auto" hangingPunct="0">
              <a:lnSpc>
                <a:spcPct val="110000"/>
              </a:lnSpc>
              <a:spcBef>
                <a:spcPts val="0"/>
              </a:spcBef>
              <a:spcAft>
                <a:spcPts val="0"/>
              </a:spcAft>
              <a:defRPr sz="2400">
                <a:latin typeface="+mn-lt"/>
                <a:ea typeface="+mn-ea"/>
                <a:cs typeface="+mn-cs"/>
                <a:sym typeface="Source Sans Pro Regular"/>
              </a:defRPr>
            </a:pPr>
            <a:r>
              <a:rPr lang="fr-FR" sz="2400" dirty="0">
                <a:latin typeface="+mj-lt"/>
                <a:cs typeface="Arial" panose="020B0604020202020204" pitchFamily="34" charset="0"/>
              </a:rPr>
              <a:t> </a:t>
            </a:r>
            <a:r>
              <a:rPr lang="fr-FR" sz="2400" dirty="0">
                <a:solidFill>
                  <a:srgbClr val="000000"/>
                </a:solidFill>
                <a:latin typeface="+mj-lt"/>
                <a:sym typeface="Calibri"/>
              </a:rPr>
              <a:t>Appliquée de manière uniforme</a:t>
            </a:r>
          </a:p>
          <a:p>
            <a:pPr>
              <a:lnSpc>
                <a:spcPct val="110000"/>
              </a:lnSpc>
              <a:buClr>
                <a:srgbClr val="008080"/>
              </a:buClr>
            </a:pPr>
            <a:endParaRPr lang="fr-FR" sz="2400" b="1" dirty="0">
              <a:solidFill>
                <a:srgbClr val="0070C0"/>
              </a:solidFill>
              <a:latin typeface="+mj-lt"/>
              <a:cs typeface="Arial" panose="020B0604020202020204" pitchFamily="34" charset="0"/>
            </a:endParaRPr>
          </a:p>
          <a:p>
            <a:pPr fontAlgn="auto" hangingPunct="0">
              <a:lnSpc>
                <a:spcPct val="110000"/>
              </a:lnSpc>
              <a:spcBef>
                <a:spcPts val="0"/>
              </a:spcBef>
              <a:spcAft>
                <a:spcPts val="0"/>
              </a:spcAft>
              <a:defRPr sz="2400">
                <a:solidFill>
                  <a:schemeClr val="accent2"/>
                </a:solidFill>
                <a:latin typeface="Source Sans Pro Bold"/>
                <a:ea typeface="Source Sans Pro Bold"/>
                <a:cs typeface="Source Sans Pro Bold"/>
                <a:sym typeface="Source Sans Pro Bold"/>
              </a:defRPr>
            </a:pPr>
            <a:r>
              <a:rPr lang="fr-FR" sz="2400" b="1" dirty="0">
                <a:solidFill>
                  <a:schemeClr val="accent2"/>
                </a:solidFill>
                <a:latin typeface="+mj-lt"/>
                <a:ea typeface="Source Sans Pro Bold"/>
                <a:cs typeface="Source Sans Pro Bold"/>
                <a:sym typeface="Calibri"/>
              </a:rPr>
              <a:t>QUOI ? </a:t>
            </a:r>
          </a:p>
          <a:p>
            <a:pPr fontAlgn="auto" hangingPunct="0">
              <a:lnSpc>
                <a:spcPct val="110000"/>
              </a:lnSpc>
              <a:spcBef>
                <a:spcPts val="0"/>
              </a:spcBef>
              <a:spcAft>
                <a:spcPts val="0"/>
              </a:spcAft>
              <a:buClr>
                <a:srgbClr val="008080"/>
              </a:buClr>
              <a:defRPr sz="2400">
                <a:latin typeface="+mn-lt"/>
                <a:ea typeface="+mn-ea"/>
                <a:cs typeface="+mn-cs"/>
                <a:sym typeface="Source Sans Pro Regular"/>
              </a:defRPr>
            </a:pPr>
            <a:r>
              <a:rPr lang="fr-FR" sz="2400" dirty="0">
                <a:solidFill>
                  <a:srgbClr val="000000"/>
                </a:solidFill>
                <a:latin typeface="+mj-lt"/>
              </a:rPr>
              <a:t>Ensemble de critères</a:t>
            </a:r>
          </a:p>
          <a:p>
            <a:pPr>
              <a:lnSpc>
                <a:spcPct val="110000"/>
              </a:lnSpc>
              <a:buClr>
                <a:srgbClr val="008080"/>
              </a:buClr>
            </a:pPr>
            <a:endParaRPr lang="fr-FR" sz="2400" b="1" dirty="0">
              <a:solidFill>
                <a:srgbClr val="0070C0"/>
              </a:solidFill>
              <a:latin typeface="+mj-lt"/>
              <a:cs typeface="Arial" panose="020B0604020202020204" pitchFamily="34" charset="0"/>
            </a:endParaRPr>
          </a:p>
          <a:p>
            <a:pPr fontAlgn="auto" hangingPunct="0">
              <a:lnSpc>
                <a:spcPct val="110000"/>
              </a:lnSpc>
              <a:spcBef>
                <a:spcPts val="0"/>
              </a:spcBef>
              <a:spcAft>
                <a:spcPts val="0"/>
              </a:spcAft>
              <a:defRPr sz="2400">
                <a:solidFill>
                  <a:schemeClr val="accent2"/>
                </a:solidFill>
                <a:latin typeface="Source Sans Pro Bold"/>
                <a:ea typeface="Source Sans Pro Bold"/>
                <a:cs typeface="Source Sans Pro Bold"/>
                <a:sym typeface="Source Sans Pro Bold"/>
              </a:defRPr>
            </a:pPr>
            <a:r>
              <a:rPr lang="fr-FR" sz="2400" b="1" dirty="0">
                <a:solidFill>
                  <a:schemeClr val="accent2"/>
                </a:solidFill>
                <a:latin typeface="+mj-lt"/>
                <a:ea typeface="Source Sans Pro Bold"/>
                <a:cs typeface="Source Sans Pro Bold"/>
                <a:sym typeface="Calibri"/>
              </a:rPr>
              <a:t>POURQUOI?</a:t>
            </a:r>
          </a:p>
          <a:p>
            <a:pPr fontAlgn="auto" hangingPunct="0">
              <a:lnSpc>
                <a:spcPct val="110000"/>
              </a:lnSpc>
              <a:spcBef>
                <a:spcPts val="0"/>
              </a:spcBef>
              <a:spcAft>
                <a:spcPts val="0"/>
              </a:spcAft>
              <a:buClr>
                <a:srgbClr val="008080"/>
              </a:buClr>
              <a:defRPr sz="2400">
                <a:latin typeface="+mn-lt"/>
                <a:ea typeface="+mn-ea"/>
                <a:cs typeface="+mn-cs"/>
                <a:sym typeface="Source Sans Pro Regular"/>
              </a:defRPr>
            </a:pPr>
            <a:r>
              <a:rPr lang="fr-FR" sz="2400" dirty="0">
                <a:solidFill>
                  <a:srgbClr val="000000"/>
                </a:solidFill>
                <a:latin typeface="+mj-lt"/>
              </a:rPr>
              <a:t>Pour déterminer qu’une personne est atteinte d’une maladie, blessure, ou d’une affection liée à la santé</a:t>
            </a:r>
          </a:p>
        </p:txBody>
      </p:sp>
    </p:spTree>
    <p:extLst>
      <p:ext uri="{BB962C8B-B14F-4D97-AF65-F5344CB8AC3E}">
        <p14:creationId xmlns:p14="http://schemas.microsoft.com/office/powerpoint/2010/main" val="120017184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52B46474-6B46-FE43-B112-94997D19DE21}"/>
              </a:ext>
            </a:extLst>
          </p:cNvPr>
          <p:cNvSpPr txBox="1">
            <a:spLocks noChangeArrowheads="1"/>
          </p:cNvSpPr>
          <p:nvPr/>
        </p:nvSpPr>
        <p:spPr>
          <a:xfrm>
            <a:off x="119336" y="-28192"/>
            <a:ext cx="9850772" cy="990600"/>
          </a:xfrm>
          <a:prstGeom prst="rect">
            <a:avLst/>
          </a:prstGeom>
        </p:spPr>
        <p:txBody>
          <a:bodyPr/>
          <a:lst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a:r>
              <a:rPr lang="fr-FR" altLang="en-US" sz="3200" b="1" dirty="0">
                <a:solidFill>
                  <a:schemeClr val="bg1"/>
                </a:solidFill>
                <a:latin typeface="+mj-lt"/>
              </a:rPr>
              <a:t>Définition de cas à 3 niveaux</a:t>
            </a:r>
          </a:p>
        </p:txBody>
      </p:sp>
      <p:pic>
        <p:nvPicPr>
          <p:cNvPr id="16" name="Image 15"/>
          <p:cNvPicPr>
            <a:picLocks noChangeAspect="1"/>
          </p:cNvPicPr>
          <p:nvPr/>
        </p:nvPicPr>
        <p:blipFill>
          <a:blip r:embed="rId3"/>
          <a:stretch>
            <a:fillRect/>
          </a:stretch>
        </p:blipFill>
        <p:spPr>
          <a:xfrm>
            <a:off x="2783633" y="1196753"/>
            <a:ext cx="7031149" cy="4651741"/>
          </a:xfrm>
          <a:prstGeom prst="rect">
            <a:avLst/>
          </a:prstGeom>
        </p:spPr>
      </p:pic>
      <p:sp>
        <p:nvSpPr>
          <p:cNvPr id="17" name="Rectangle 2">
            <a:extLst>
              <a:ext uri="{FF2B5EF4-FFF2-40B4-BE49-F238E27FC236}">
                <a16:creationId xmlns:a16="http://schemas.microsoft.com/office/drawing/2014/main" id="{9FA3FE79-8FB0-C44A-9B45-837E55F84AEE}"/>
              </a:ext>
            </a:extLst>
          </p:cNvPr>
          <p:cNvSpPr>
            <a:spLocks noChangeArrowheads="1"/>
          </p:cNvSpPr>
          <p:nvPr/>
        </p:nvSpPr>
        <p:spPr bwMode="auto">
          <a:xfrm>
            <a:off x="1919537" y="4581128"/>
            <a:ext cx="2890193" cy="369332"/>
          </a:xfrm>
          <a:prstGeom prst="rect">
            <a:avLst/>
          </a:prstGeom>
          <a:solidFill>
            <a:schemeClr val="bg1"/>
          </a:solidFill>
          <a:ln w="9525" algn="ctr">
            <a:solidFill>
              <a:schemeClr val="tx1"/>
            </a:solidFill>
            <a:miter lim="800000"/>
            <a:headEnd/>
            <a:tailEnd/>
          </a:ln>
        </p:spPr>
        <p:txBody>
          <a:bodyPr wrap="square" anchor="ctr">
            <a:spAutoFit/>
          </a:bodyPr>
          <a:lstStyle>
            <a:lvl1pPr eaLnBrk="0" hangingPunct="0">
              <a:spcBef>
                <a:spcPct val="20000"/>
              </a:spcBef>
              <a:buClr>
                <a:srgbClr val="C00000"/>
              </a:buClr>
              <a:buFont typeface="Wingdings" pitchFamily="2" charset="2"/>
              <a:buChar char="§"/>
              <a:defRPr sz="2800">
                <a:solidFill>
                  <a:schemeClr val="tx1"/>
                </a:solidFill>
                <a:latin typeface="Arial" charset="0"/>
              </a:defRPr>
            </a:lvl1pPr>
            <a:lvl2pPr marL="742950" indent="-285750" eaLnBrk="0" hangingPunct="0">
              <a:spcBef>
                <a:spcPct val="20000"/>
              </a:spcBef>
              <a:buClr>
                <a:srgbClr val="C00000"/>
              </a:buClr>
              <a:buFont typeface="Arial" charset="0"/>
              <a:buChar char="–"/>
              <a:defRPr sz="2800">
                <a:solidFill>
                  <a:schemeClr val="tx1"/>
                </a:solidFill>
                <a:latin typeface="Arial" charset="0"/>
              </a:defRPr>
            </a:lvl2pPr>
            <a:lvl3pPr marL="1143000" indent="-228600" eaLnBrk="0" hangingPunct="0">
              <a:spcBef>
                <a:spcPct val="20000"/>
              </a:spcBef>
              <a:buClr>
                <a:srgbClr val="C00000"/>
              </a:buClr>
              <a:buChar char="•"/>
              <a:defRPr sz="2400">
                <a:solidFill>
                  <a:schemeClr val="tx1"/>
                </a:solidFill>
                <a:latin typeface="Arial" charset="0"/>
              </a:defRPr>
            </a:lvl3pPr>
            <a:lvl4pPr marL="1600200" indent="-228600" eaLnBrk="0" hangingPunct="0">
              <a:spcBef>
                <a:spcPct val="20000"/>
              </a:spcBef>
              <a:buClr>
                <a:schemeClr val="accent2"/>
              </a:buClr>
              <a:buFont typeface="Arial" charset="0"/>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ClrTx/>
              <a:buFontTx/>
              <a:buNone/>
            </a:pPr>
            <a:r>
              <a:rPr lang="fr-FR" altLang="en-US" sz="1800" dirty="0">
                <a:solidFill>
                  <a:srgbClr val="FF723E"/>
                </a:solidFill>
                <a:latin typeface="Tahoma" pitchFamily="34" charset="0"/>
                <a:cs typeface="Tahoma" pitchFamily="34" charset="0"/>
              </a:rPr>
              <a:t>Symptômes compatibles</a:t>
            </a:r>
          </a:p>
        </p:txBody>
      </p:sp>
      <p:sp>
        <p:nvSpPr>
          <p:cNvPr id="18" name="Rectangle 3">
            <a:extLst>
              <a:ext uri="{FF2B5EF4-FFF2-40B4-BE49-F238E27FC236}">
                <a16:creationId xmlns:a16="http://schemas.microsoft.com/office/drawing/2014/main" id="{7D089142-20BD-364D-9B9C-C133C462C3CE}"/>
              </a:ext>
            </a:extLst>
          </p:cNvPr>
          <p:cNvSpPr>
            <a:spLocks noChangeArrowheads="1"/>
          </p:cNvSpPr>
          <p:nvPr/>
        </p:nvSpPr>
        <p:spPr bwMode="auto">
          <a:xfrm>
            <a:off x="7798557" y="3214718"/>
            <a:ext cx="2880320" cy="646331"/>
          </a:xfrm>
          <a:prstGeom prst="rect">
            <a:avLst/>
          </a:prstGeom>
          <a:noFill/>
          <a:ln w="9525" algn="ctr">
            <a:solidFill>
              <a:schemeClr val="tx1"/>
            </a:solidFill>
            <a:miter lim="800000"/>
            <a:headEnd/>
            <a:tailEnd/>
          </a:ln>
        </p:spPr>
        <p:txBody>
          <a:bodyPr wrap="square" anchor="ctr">
            <a:spAutoFit/>
          </a:bodyPr>
          <a:lstStyle>
            <a:lvl1pPr eaLnBrk="0" hangingPunct="0">
              <a:spcBef>
                <a:spcPct val="20000"/>
              </a:spcBef>
              <a:buClr>
                <a:srgbClr val="C00000"/>
              </a:buClr>
              <a:buFont typeface="Wingdings" pitchFamily="2" charset="2"/>
              <a:buChar char="§"/>
              <a:defRPr sz="2800">
                <a:solidFill>
                  <a:schemeClr val="tx1"/>
                </a:solidFill>
                <a:latin typeface="Arial" charset="0"/>
              </a:defRPr>
            </a:lvl1pPr>
            <a:lvl2pPr marL="742950" indent="-285750" eaLnBrk="0" hangingPunct="0">
              <a:spcBef>
                <a:spcPct val="20000"/>
              </a:spcBef>
              <a:buClr>
                <a:srgbClr val="C00000"/>
              </a:buClr>
              <a:buFont typeface="Arial" charset="0"/>
              <a:buChar char="–"/>
              <a:defRPr sz="2800">
                <a:solidFill>
                  <a:schemeClr val="tx1"/>
                </a:solidFill>
                <a:latin typeface="Arial" charset="0"/>
              </a:defRPr>
            </a:lvl2pPr>
            <a:lvl3pPr marL="1143000" indent="-228600" eaLnBrk="0" hangingPunct="0">
              <a:spcBef>
                <a:spcPct val="20000"/>
              </a:spcBef>
              <a:buClr>
                <a:srgbClr val="C00000"/>
              </a:buClr>
              <a:buChar char="•"/>
              <a:defRPr sz="2400">
                <a:solidFill>
                  <a:schemeClr val="tx1"/>
                </a:solidFill>
                <a:latin typeface="Arial" charset="0"/>
              </a:defRPr>
            </a:lvl3pPr>
            <a:lvl4pPr marL="1600200" indent="-228600" eaLnBrk="0" hangingPunct="0">
              <a:spcBef>
                <a:spcPct val="20000"/>
              </a:spcBef>
              <a:buClr>
                <a:schemeClr val="accent2"/>
              </a:buClr>
              <a:buFont typeface="Arial" charset="0"/>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ClrTx/>
              <a:buFontTx/>
              <a:buNone/>
            </a:pPr>
            <a:r>
              <a:rPr lang="fr-FR" altLang="en-US" sz="1800" dirty="0">
                <a:solidFill>
                  <a:srgbClr val="FFC156"/>
                </a:solidFill>
                <a:latin typeface="Tahoma" pitchFamily="34" charset="0"/>
                <a:cs typeface="Tahoma" pitchFamily="34" charset="0"/>
              </a:rPr>
              <a:t>Liens épidémiologiques, </a:t>
            </a:r>
          </a:p>
          <a:p>
            <a:pPr algn="ctr" eaLnBrk="1" hangingPunct="1">
              <a:spcBef>
                <a:spcPct val="0"/>
              </a:spcBef>
              <a:buClrTx/>
              <a:buFontTx/>
              <a:buNone/>
            </a:pPr>
            <a:r>
              <a:rPr lang="fr-FR" altLang="en-US" sz="1800" dirty="0">
                <a:solidFill>
                  <a:srgbClr val="FFC156"/>
                </a:solidFill>
                <a:latin typeface="Tahoma" pitchFamily="34" charset="0"/>
                <a:cs typeface="Tahoma" pitchFamily="34" charset="0"/>
              </a:rPr>
              <a:t>symptômes compatibles</a:t>
            </a:r>
          </a:p>
        </p:txBody>
      </p:sp>
      <p:sp>
        <p:nvSpPr>
          <p:cNvPr id="19" name="Rectangle 4">
            <a:extLst>
              <a:ext uri="{FF2B5EF4-FFF2-40B4-BE49-F238E27FC236}">
                <a16:creationId xmlns:a16="http://schemas.microsoft.com/office/drawing/2014/main" id="{62D0335E-8658-544E-AC60-D6A5A62624AD}"/>
              </a:ext>
            </a:extLst>
          </p:cNvPr>
          <p:cNvSpPr>
            <a:spLocks noChangeArrowheads="1"/>
          </p:cNvSpPr>
          <p:nvPr/>
        </p:nvSpPr>
        <p:spPr bwMode="auto">
          <a:xfrm>
            <a:off x="3418886" y="1088260"/>
            <a:ext cx="2880321" cy="646331"/>
          </a:xfrm>
          <a:prstGeom prst="rect">
            <a:avLst/>
          </a:prstGeom>
          <a:noFill/>
          <a:ln w="9525" algn="ctr">
            <a:solidFill>
              <a:schemeClr val="tx1"/>
            </a:solidFill>
            <a:miter lim="800000"/>
            <a:headEnd/>
            <a:tailEnd/>
          </a:ln>
        </p:spPr>
        <p:txBody>
          <a:bodyPr wrap="square" anchor="ctr">
            <a:spAutoFit/>
          </a:bodyPr>
          <a:lstStyle>
            <a:lvl1pPr eaLnBrk="0" hangingPunct="0">
              <a:spcBef>
                <a:spcPct val="20000"/>
              </a:spcBef>
              <a:buClr>
                <a:srgbClr val="C00000"/>
              </a:buClr>
              <a:buFont typeface="Wingdings" pitchFamily="2" charset="2"/>
              <a:buChar char="§"/>
              <a:defRPr sz="2800">
                <a:solidFill>
                  <a:schemeClr val="tx1"/>
                </a:solidFill>
                <a:latin typeface="Arial" charset="0"/>
              </a:defRPr>
            </a:lvl1pPr>
            <a:lvl2pPr marL="742950" indent="-285750" eaLnBrk="0" hangingPunct="0">
              <a:spcBef>
                <a:spcPct val="20000"/>
              </a:spcBef>
              <a:buClr>
                <a:srgbClr val="C00000"/>
              </a:buClr>
              <a:buFont typeface="Arial" charset="0"/>
              <a:buChar char="–"/>
              <a:defRPr sz="2800">
                <a:solidFill>
                  <a:schemeClr val="tx1"/>
                </a:solidFill>
                <a:latin typeface="Arial" charset="0"/>
              </a:defRPr>
            </a:lvl2pPr>
            <a:lvl3pPr marL="1143000" indent="-228600" eaLnBrk="0" hangingPunct="0">
              <a:spcBef>
                <a:spcPct val="20000"/>
              </a:spcBef>
              <a:buClr>
                <a:srgbClr val="C00000"/>
              </a:buClr>
              <a:buChar char="•"/>
              <a:defRPr sz="2400">
                <a:solidFill>
                  <a:schemeClr val="tx1"/>
                </a:solidFill>
                <a:latin typeface="Arial" charset="0"/>
              </a:defRPr>
            </a:lvl3pPr>
            <a:lvl4pPr marL="1600200" indent="-228600" eaLnBrk="0" hangingPunct="0">
              <a:spcBef>
                <a:spcPct val="20000"/>
              </a:spcBef>
              <a:buClr>
                <a:schemeClr val="accent2"/>
              </a:buClr>
              <a:buFont typeface="Arial" charset="0"/>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ClrTx/>
              <a:buFontTx/>
              <a:buNone/>
            </a:pPr>
            <a:r>
              <a:rPr lang="fr-FR" altLang="en-US" sz="1800" dirty="0">
                <a:solidFill>
                  <a:srgbClr val="00AF83"/>
                </a:solidFill>
                <a:latin typeface="Tahoma" pitchFamily="34" charset="0"/>
                <a:cs typeface="Tahoma" pitchFamily="34" charset="0"/>
              </a:rPr>
              <a:t>Confirmé en laboratoire, symptômes compatibles</a:t>
            </a:r>
          </a:p>
        </p:txBody>
      </p:sp>
    </p:spTree>
    <p:extLst>
      <p:ext uri="{BB962C8B-B14F-4D97-AF65-F5344CB8AC3E}">
        <p14:creationId xmlns:p14="http://schemas.microsoft.com/office/powerpoint/2010/main" val="81377204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61" y="188640"/>
            <a:ext cx="3264195" cy="1932378"/>
          </a:xfrm>
        </p:spPr>
        <p:txBody>
          <a:bodyPr>
            <a:noAutofit/>
          </a:bodyPr>
          <a:lstStyle/>
          <a:p>
            <a:r>
              <a:rPr lang="fr-FR" b="1" dirty="0">
                <a:solidFill>
                  <a:schemeClr val="bg1"/>
                </a:solidFill>
              </a:rPr>
              <a:t>Rôle des définitions de cas lors d’une investigation épidémiologique </a:t>
            </a:r>
          </a:p>
        </p:txBody>
      </p:sp>
      <p:sp>
        <p:nvSpPr>
          <p:cNvPr id="3" name="Rectangle 3"/>
          <p:cNvSpPr txBox="1">
            <a:spLocks noChangeArrowheads="1"/>
          </p:cNvSpPr>
          <p:nvPr/>
        </p:nvSpPr>
        <p:spPr>
          <a:xfrm>
            <a:off x="4727848" y="1700808"/>
            <a:ext cx="6912768" cy="3888432"/>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fontAlgn="auto">
              <a:spcBef>
                <a:spcPts val="800"/>
              </a:spcBef>
              <a:spcAft>
                <a:spcPts val="0"/>
              </a:spcAft>
              <a:buClr>
                <a:schemeClr val="accent3"/>
              </a:buClr>
              <a:buSzPct val="100000"/>
              <a:buFont typeface="Arial"/>
              <a:buChar char="•"/>
              <a:defRPr sz="2800">
                <a:latin typeface="+mn-lt"/>
                <a:ea typeface="+mn-ea"/>
                <a:cs typeface="+mn-cs"/>
                <a:sym typeface="Source Sans Pro Regular"/>
              </a:defRPr>
            </a:pPr>
            <a:r>
              <a:rPr lang="fr-FR" sz="2200" dirty="0">
                <a:solidFill>
                  <a:srgbClr val="000000"/>
                </a:solidFill>
                <a:latin typeface="+mj-lt"/>
                <a:cs typeface="+mn-cs"/>
                <a:sym typeface="Calibri"/>
              </a:rPr>
              <a:t>L’élaboration d’une définition de cas claire et facile à utiliser est essentielle lors de l’investigation d’une épidémie.</a:t>
            </a:r>
          </a:p>
          <a:p>
            <a:pPr eaLnBrk="1" fontAlgn="auto">
              <a:spcBef>
                <a:spcPts val="800"/>
              </a:spcBef>
              <a:spcAft>
                <a:spcPts val="0"/>
              </a:spcAft>
              <a:buClr>
                <a:schemeClr val="accent3"/>
              </a:buClr>
              <a:buSzPct val="100000"/>
              <a:buFont typeface="Arial"/>
              <a:buChar char="•"/>
              <a:defRPr sz="2800">
                <a:latin typeface="+mn-lt"/>
                <a:ea typeface="+mn-ea"/>
                <a:cs typeface="+mn-cs"/>
                <a:sym typeface="Source Sans Pro Regular"/>
              </a:defRPr>
            </a:pPr>
            <a:endParaRPr lang="en-US" sz="2200" dirty="0">
              <a:solidFill>
                <a:srgbClr val="000000"/>
              </a:solidFill>
              <a:latin typeface="+mj-lt"/>
              <a:cs typeface="+mn-cs"/>
              <a:sym typeface="Calibri"/>
            </a:endParaRPr>
          </a:p>
          <a:p>
            <a:pPr eaLnBrk="1" fontAlgn="auto">
              <a:spcBef>
                <a:spcPts val="800"/>
              </a:spcBef>
              <a:spcAft>
                <a:spcPts val="0"/>
              </a:spcAft>
              <a:buClr>
                <a:schemeClr val="accent3"/>
              </a:buClr>
              <a:buSzPct val="100000"/>
              <a:buFont typeface="Arial"/>
              <a:buChar char="•"/>
              <a:defRPr sz="2800">
                <a:latin typeface="+mn-lt"/>
                <a:ea typeface="+mn-ea"/>
                <a:cs typeface="+mn-cs"/>
                <a:sym typeface="Source Sans Pro Regular"/>
              </a:defRPr>
            </a:pPr>
            <a:r>
              <a:rPr lang="fr-FR" sz="2200" dirty="0">
                <a:solidFill>
                  <a:srgbClr val="000000"/>
                </a:solidFill>
                <a:latin typeface="+mj-lt"/>
                <a:cs typeface="+mn-cs"/>
                <a:sym typeface="Calibri"/>
              </a:rPr>
              <a:t>L’utilisation de définitions de cas bien définies et couramment utilisées peut aider à surveiller les épidémies entre des événements qui se sont produits à différents moments et dans différents lieux.</a:t>
            </a:r>
            <a:endParaRPr lang="en-US" sz="2200" dirty="0">
              <a:solidFill>
                <a:srgbClr val="000000"/>
              </a:solidFill>
              <a:latin typeface="+mj-lt"/>
              <a:cs typeface="+mn-cs"/>
              <a:sym typeface="Calibri"/>
            </a:endParaRPr>
          </a:p>
        </p:txBody>
      </p:sp>
    </p:spTree>
    <p:extLst>
      <p:ext uri="{BB962C8B-B14F-4D97-AF65-F5344CB8AC3E}">
        <p14:creationId xmlns:p14="http://schemas.microsoft.com/office/powerpoint/2010/main" val="274954919"/>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 name="Title 1"/>
          <p:cNvSpPr txBox="1">
            <a:spLocks noGrp="1"/>
          </p:cNvSpPr>
          <p:nvPr>
            <p:ph type="title"/>
          </p:nvPr>
        </p:nvSpPr>
        <p:spPr>
          <a:xfrm>
            <a:off x="479376" y="404664"/>
            <a:ext cx="3960440" cy="1224136"/>
          </a:xfrm>
          <a:prstGeom prst="rect">
            <a:avLst/>
          </a:prstGeom>
        </p:spPr>
        <p:txBody>
          <a:bodyPr>
            <a:normAutofit/>
          </a:bodyPr>
          <a:lstStyle/>
          <a:p>
            <a:r>
              <a:rPr lang="fr-FR" b="1" dirty="0"/>
              <a:t>Objectifs d’apprentissage</a:t>
            </a:r>
            <a:endParaRPr b="1" dirty="0"/>
          </a:p>
        </p:txBody>
      </p:sp>
      <p:sp>
        <p:nvSpPr>
          <p:cNvPr id="4" name="Content Placeholder 2"/>
          <p:cNvSpPr txBox="1">
            <a:spLocks/>
          </p:cNvSpPr>
          <p:nvPr/>
        </p:nvSpPr>
        <p:spPr>
          <a:xfrm>
            <a:off x="4511824" y="2060848"/>
            <a:ext cx="7416824" cy="273630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Autofit/>
          </a:bodyPr>
          <a:lstStyle>
            <a:lvl1pPr marL="54248" marR="0" indent="-54248"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1pPr>
            <a:lvl2pPr marL="170494" marR="0" indent="-61997"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2pPr>
            <a:lvl3pPr marL="289322"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3pPr>
            <a:lvl4pPr marL="397818"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4pPr>
            <a:lvl5pPr marL="506314"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5pPr>
            <a:lvl6pPr marL="889667"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6pPr>
            <a:lvl7pPr marL="998163"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7pPr>
            <a:lvl8pPr marL="1106659"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8pPr>
            <a:lvl9pPr marL="1215154"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9pPr>
          </a:lstStyle>
          <a:p>
            <a:pPr marL="0" indent="0" fontAlgn="auto">
              <a:lnSpc>
                <a:spcPct val="100000"/>
              </a:lnSpc>
              <a:spcBef>
                <a:spcPts val="900"/>
              </a:spcBef>
              <a:buSzTx/>
              <a:buNone/>
              <a:defRPr sz="2400"/>
            </a:pPr>
            <a:r>
              <a:rPr lang="fr-FR" b="1" dirty="0">
                <a:solidFill>
                  <a:schemeClr val="tx1"/>
                </a:solidFill>
                <a:latin typeface="+mj-lt"/>
              </a:rPr>
              <a:t>Au terme de cette session, vous devriez être capable de :</a:t>
            </a:r>
          </a:p>
          <a:p>
            <a:pPr marL="0" indent="0" fontAlgn="auto">
              <a:lnSpc>
                <a:spcPct val="100000"/>
              </a:lnSpc>
              <a:spcBef>
                <a:spcPts val="900"/>
              </a:spcBef>
              <a:buSzTx/>
              <a:buNone/>
              <a:defRPr sz="2400"/>
            </a:pPr>
            <a:endParaRPr lang="fr-FR" b="1" dirty="0">
              <a:solidFill>
                <a:schemeClr val="tx1"/>
              </a:solidFill>
              <a:latin typeface="+mj-lt"/>
            </a:endParaRPr>
          </a:p>
          <a:p>
            <a:pPr marL="190500" indent="-190500" fontAlgn="auto">
              <a:lnSpc>
                <a:spcPct val="100000"/>
              </a:lnSpc>
              <a:spcBef>
                <a:spcPts val="900"/>
              </a:spcBef>
              <a:buClr>
                <a:srgbClr val="C00000"/>
              </a:buClr>
              <a:defRPr sz="2400"/>
            </a:pPr>
            <a:r>
              <a:rPr lang="fr-FR" dirty="0">
                <a:latin typeface="+mj-lt"/>
              </a:rPr>
              <a:t>Définir la surveillance en santé publique et de comprendre son application</a:t>
            </a:r>
            <a:endParaRPr lang="en-US" dirty="0">
              <a:latin typeface="+mj-lt"/>
            </a:endParaRPr>
          </a:p>
          <a:p>
            <a:pPr marL="190500" indent="-190500" fontAlgn="auto">
              <a:lnSpc>
                <a:spcPct val="100000"/>
              </a:lnSpc>
              <a:spcBef>
                <a:spcPts val="900"/>
              </a:spcBef>
              <a:buClr>
                <a:srgbClr val="C00000"/>
              </a:buClr>
              <a:defRPr sz="2400"/>
            </a:pPr>
            <a:r>
              <a:rPr lang="fr-FR" dirty="0">
                <a:latin typeface="+mj-lt"/>
              </a:rPr>
              <a:t>Décrire les activités de surveillance avant, pendant et après une flambée épidémique</a:t>
            </a:r>
            <a:endParaRPr lang="en-US" dirty="0">
              <a:latin typeface="+mj-lt"/>
            </a:endParaRPr>
          </a:p>
        </p:txBody>
      </p:sp>
    </p:spTree>
    <p:extLst>
      <p:ext uri="{BB962C8B-B14F-4D97-AF65-F5344CB8AC3E}">
        <p14:creationId xmlns:p14="http://schemas.microsoft.com/office/powerpoint/2010/main" val="2814606920"/>
      </p:ext>
    </p:ext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2"/>
          <p:cNvSpPr txBox="1">
            <a:spLocks/>
          </p:cNvSpPr>
          <p:nvPr/>
        </p:nvSpPr>
        <p:spPr>
          <a:xfrm>
            <a:off x="8118475" y="6181725"/>
            <a:ext cx="2133600" cy="476250"/>
          </a:xfrm>
          <a:prstGeom prst="rect">
            <a:avLst/>
          </a:prstGeom>
        </p:spPr>
        <p:txBody>
          <a:bodyPr/>
          <a:lstStyle>
            <a:defPPr>
              <a:defRPr lang="en-US"/>
            </a:defPPr>
            <a:lvl1pPr algn="l" rtl="0" fontAlgn="base">
              <a:spcBef>
                <a:spcPct val="0"/>
              </a:spcBef>
              <a:spcAft>
                <a:spcPct val="0"/>
              </a:spcAft>
              <a:defRPr sz="2800" i="0" kern="1200">
                <a:solidFill>
                  <a:schemeClr val="tx1"/>
                </a:solidFill>
                <a:effectLst/>
                <a:latin typeface="Times New Roman" pitchFamily="18" charset="0"/>
                <a:ea typeface="+mn-ea"/>
                <a:cs typeface="Times New Roman" pitchFamily="18" charset="0"/>
              </a:defRPr>
            </a:lvl1pPr>
            <a:lvl2pPr marL="457200" algn="l" rtl="0" fontAlgn="base">
              <a:spcBef>
                <a:spcPct val="0"/>
              </a:spcBef>
              <a:spcAft>
                <a:spcPct val="0"/>
              </a:spcAft>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2pPr>
            <a:lvl3pPr marL="914400" algn="l" rtl="0" fontAlgn="base">
              <a:spcBef>
                <a:spcPct val="0"/>
              </a:spcBef>
              <a:spcAft>
                <a:spcPct val="0"/>
              </a:spcAft>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3pPr>
            <a:lvl4pPr marL="1371600" algn="l" rtl="0" fontAlgn="base">
              <a:spcBef>
                <a:spcPct val="0"/>
              </a:spcBef>
              <a:spcAft>
                <a:spcPct val="0"/>
              </a:spcAft>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4pPr>
            <a:lvl5pPr marL="1828800" algn="l" rtl="0" fontAlgn="base">
              <a:spcBef>
                <a:spcPct val="0"/>
              </a:spcBef>
              <a:spcAft>
                <a:spcPct val="0"/>
              </a:spcAft>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5pPr>
            <a:lvl6pPr marL="2286000" algn="l" defTabSz="914400" rtl="0" eaLnBrk="1" latinLnBrk="0" hangingPunct="1">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6pPr>
            <a:lvl7pPr marL="2743200" algn="l" defTabSz="914400" rtl="0" eaLnBrk="1" latinLnBrk="0" hangingPunct="1">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7pPr>
            <a:lvl8pPr marL="3200400" algn="l" defTabSz="914400" rtl="0" eaLnBrk="1" latinLnBrk="0" hangingPunct="1">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8pPr>
            <a:lvl9pPr marL="3657600" algn="l" defTabSz="914400" rtl="0" eaLnBrk="1" latinLnBrk="0" hangingPunct="1">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9pPr>
          </a:lstStyle>
          <a:p>
            <a:pPr algn="r">
              <a:defRPr/>
            </a:pPr>
            <a:fld id="{B8477CA6-37AB-49C2-B88B-8C89FDB7A7DF}" type="slidenum">
              <a:rPr lang="en-US" sz="1200">
                <a:latin typeface="Arial" panose="020B0604020202020204" pitchFamily="34" charset="0"/>
                <a:cs typeface="Arial" panose="020B0604020202020204" pitchFamily="34" charset="0"/>
              </a:rPr>
              <a:pPr algn="r">
                <a:defRPr/>
              </a:pPr>
              <a:t>40</a:t>
            </a:fld>
            <a:endParaRPr lang="en-US" sz="1200" dirty="0">
              <a:latin typeface="Arial" panose="020B0604020202020204" pitchFamily="34" charset="0"/>
              <a:cs typeface="Arial" panose="020B0604020202020204" pitchFamily="34" charset="0"/>
            </a:endParaRPr>
          </a:p>
        </p:txBody>
      </p:sp>
      <p:sp>
        <p:nvSpPr>
          <p:cNvPr id="2" name="Rectangle 1"/>
          <p:cNvSpPr/>
          <p:nvPr/>
        </p:nvSpPr>
        <p:spPr>
          <a:xfrm>
            <a:off x="1269988" y="1844824"/>
            <a:ext cx="9652024" cy="1200329"/>
          </a:xfrm>
          <a:prstGeom prst="rect">
            <a:avLst/>
          </a:prstGeom>
        </p:spPr>
        <p:txBody>
          <a:bodyPr wrap="square">
            <a:spAutoFit/>
          </a:bodyPr>
          <a:lstStyle/>
          <a:p>
            <a:pPr lvl="0" algn="ctr"/>
            <a:r>
              <a:rPr lang="en-US" sz="3600" b="1" dirty="0">
                <a:solidFill>
                  <a:schemeClr val="bg1"/>
                </a:solidFill>
                <a:latin typeface="+mj-lt"/>
                <a:cs typeface="Arial" panose="020B0604020202020204" pitchFamily="34" charset="0"/>
              </a:rPr>
              <a:t>6. </a:t>
            </a:r>
            <a:r>
              <a:rPr lang="fr-FR" sz="3600" b="1" dirty="0">
                <a:solidFill>
                  <a:schemeClr val="bg1"/>
                </a:solidFill>
                <a:latin typeface="+mj-lt"/>
                <a:cs typeface="Arial" panose="020B0604020202020204" pitchFamily="34" charset="0"/>
              </a:rPr>
              <a:t>Activités de surveillance pour la prévention et le contrôle des  épidémies</a:t>
            </a:r>
          </a:p>
        </p:txBody>
      </p:sp>
    </p:spTree>
    <p:extLst>
      <p:ext uri="{BB962C8B-B14F-4D97-AF65-F5344CB8AC3E}">
        <p14:creationId xmlns:p14="http://schemas.microsoft.com/office/powerpoint/2010/main" val="3501945951"/>
      </p:ext>
    </p:ext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Content Placeholder 2"/>
          <p:cNvSpPr>
            <a:spLocks noGrp="1"/>
          </p:cNvSpPr>
          <p:nvPr>
            <p:ph type="body" idx="1"/>
          </p:nvPr>
        </p:nvSpPr>
        <p:spPr>
          <a:xfrm>
            <a:off x="4655840" y="1104974"/>
            <a:ext cx="6840760" cy="4648052"/>
          </a:xfrm>
        </p:spPr>
        <p:txBody>
          <a:bodyPr>
            <a:noAutofit/>
          </a:bodyPr>
          <a:lstStyle/>
          <a:p>
            <a:pPr marL="72331" indent="-72331" defTabSz="289321">
              <a:lnSpc>
                <a:spcPct val="100000"/>
              </a:lnSpc>
              <a:spcBef>
                <a:spcPts val="300"/>
              </a:spcBef>
              <a:buSzTx/>
              <a:buNone/>
              <a:defRPr sz="2400"/>
            </a:pPr>
            <a:r>
              <a:rPr lang="fr-FR" altLang="en-US" sz="2200" b="1" dirty="0">
                <a:solidFill>
                  <a:srgbClr val="C00000"/>
                </a:solidFill>
              </a:rPr>
              <a:t>Le contrôle des épidémies repose sur l’application d’un ensemble d’interventions, notamment </a:t>
            </a:r>
            <a:r>
              <a:rPr lang="en-US" altLang="en-US" sz="2200" b="1" dirty="0">
                <a:solidFill>
                  <a:srgbClr val="C00000"/>
                </a:solidFill>
              </a:rPr>
              <a:t>:</a:t>
            </a:r>
          </a:p>
          <a:p>
            <a:pPr marL="254000" indent="-254000" defTabSz="289321">
              <a:lnSpc>
                <a:spcPct val="100000"/>
              </a:lnSpc>
              <a:spcBef>
                <a:spcPts val="1200"/>
              </a:spcBef>
              <a:buClr>
                <a:srgbClr val="C00000"/>
              </a:buClr>
              <a:defRPr sz="2400"/>
            </a:pPr>
            <a:r>
              <a:rPr lang="fr-FR" altLang="en-US" sz="2200" dirty="0"/>
              <a:t>La détection précoce des nouveaux cas et l’isolement par la surveillance et la recherche active des cas </a:t>
            </a:r>
            <a:r>
              <a:rPr lang="en-US" altLang="en-US" sz="2200" dirty="0"/>
              <a:t>;</a:t>
            </a:r>
          </a:p>
          <a:p>
            <a:pPr marL="254000" indent="-254000" defTabSz="289321">
              <a:lnSpc>
                <a:spcPct val="100000"/>
              </a:lnSpc>
              <a:spcBef>
                <a:spcPts val="1200"/>
              </a:spcBef>
              <a:buClr>
                <a:srgbClr val="C00000"/>
              </a:buClr>
              <a:defRPr sz="2400"/>
            </a:pPr>
            <a:r>
              <a:rPr lang="fr-FR" altLang="en-US" sz="2200" dirty="0"/>
              <a:t>La prise en charge des cas et la prévention des infections par le biais de soins de santé </a:t>
            </a:r>
            <a:r>
              <a:rPr lang="en-US" altLang="en-US" sz="2200" dirty="0"/>
              <a:t>;</a:t>
            </a:r>
          </a:p>
          <a:p>
            <a:pPr marL="254000" indent="-254000" defTabSz="289321">
              <a:lnSpc>
                <a:spcPct val="100000"/>
              </a:lnSpc>
              <a:spcBef>
                <a:spcPts val="1200"/>
              </a:spcBef>
              <a:buClr>
                <a:srgbClr val="C00000"/>
              </a:buClr>
              <a:defRPr sz="2400"/>
            </a:pPr>
            <a:r>
              <a:rPr lang="fr-FR" altLang="en-US" sz="2200" dirty="0"/>
              <a:t>Un traitement culturellement approprié des personnes gravement malades ou décédées </a:t>
            </a:r>
            <a:r>
              <a:rPr lang="en-US" altLang="en-US" sz="2200" dirty="0"/>
              <a:t>;</a:t>
            </a:r>
          </a:p>
          <a:p>
            <a:pPr marL="254000" indent="-254000" defTabSz="289321">
              <a:lnSpc>
                <a:spcPct val="100000"/>
              </a:lnSpc>
              <a:spcBef>
                <a:spcPts val="1200"/>
              </a:spcBef>
              <a:buClr>
                <a:srgbClr val="C00000"/>
              </a:buClr>
              <a:defRPr sz="2400"/>
            </a:pPr>
            <a:r>
              <a:rPr lang="fr-FR" altLang="en-US" sz="2200" dirty="0"/>
              <a:t>L’engagement communautaire.</a:t>
            </a:r>
          </a:p>
          <a:p>
            <a:pPr marL="0" indent="0">
              <a:spcBef>
                <a:spcPts val="1800"/>
              </a:spcBef>
              <a:buNone/>
            </a:pPr>
            <a:r>
              <a:rPr lang="fr-FR" altLang="en-US" sz="2200" dirty="0">
                <a:solidFill>
                  <a:srgbClr val="C00000"/>
                </a:solidFill>
                <a:ea typeface="Source Sans Pro Bold"/>
                <a:cs typeface="Source Sans Pro Bold"/>
              </a:rPr>
              <a:t>Tous les points susmentionnés </a:t>
            </a:r>
            <a:r>
              <a:rPr lang="fr-FR" altLang="en-US" sz="2200" dirty="0">
                <a:solidFill>
                  <a:schemeClr val="tx1"/>
                </a:solidFill>
                <a:ea typeface="Source Sans Pro Bold"/>
                <a:cs typeface="Source Sans Pro Bold"/>
              </a:rPr>
              <a:t>sont essentiels pour stopper une épidémie.</a:t>
            </a:r>
          </a:p>
          <a:p>
            <a:pPr algn="just"/>
            <a:endParaRPr lang="en-US" altLang="en-US" sz="2200" dirty="0">
              <a:solidFill>
                <a:srgbClr val="C00000"/>
              </a:solidFill>
              <a:ea typeface="Source Sans Pro Bold"/>
              <a:cs typeface="Source Sans Pro Bold"/>
            </a:endParaRPr>
          </a:p>
        </p:txBody>
      </p:sp>
      <p:sp>
        <p:nvSpPr>
          <p:cNvPr id="2" name="TextBox 1"/>
          <p:cNvSpPr txBox="1"/>
          <p:nvPr/>
        </p:nvSpPr>
        <p:spPr>
          <a:xfrm>
            <a:off x="287090" y="116632"/>
            <a:ext cx="2976860" cy="1384995"/>
          </a:xfrm>
          <a:prstGeom prst="rect">
            <a:avLst/>
          </a:prstGeom>
          <a:noFill/>
        </p:spPr>
        <p:txBody>
          <a:bodyPr wrap="square" rtlCol="0">
            <a:spAutoFit/>
          </a:bodyPr>
          <a:lstStyle/>
          <a:p>
            <a:r>
              <a:rPr lang="fr-FR" sz="2800" b="1" dirty="0">
                <a:solidFill>
                  <a:srgbClr val="FFFFFF"/>
                </a:solidFill>
                <a:latin typeface="Source Sans Pro Bold"/>
                <a:ea typeface="Source Sans Pro Bold"/>
                <a:cs typeface="Source Sans Pro Bold"/>
                <a:sym typeface="Source Sans Pro Bold"/>
              </a:rPr>
              <a:t>La surveillance et le contrôle d’une épidémie</a:t>
            </a:r>
            <a:endParaRPr lang="en-GB" sz="2800" b="1" dirty="0">
              <a:solidFill>
                <a:srgbClr val="FFFFFF"/>
              </a:solidFill>
              <a:latin typeface="Source Sans Pro Bold"/>
              <a:ea typeface="Source Sans Pro Bold"/>
              <a:cs typeface="Source Sans Pro Bold"/>
              <a:sym typeface="Source Sans Pro Bold"/>
            </a:endParaRPr>
          </a:p>
        </p:txBody>
      </p:sp>
    </p:spTree>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170" name="Title 1"/>
          <p:cNvSpPr>
            <a:spLocks noGrp="1"/>
          </p:cNvSpPr>
          <p:nvPr>
            <p:ph type="title"/>
          </p:nvPr>
        </p:nvSpPr>
        <p:spPr>
          <a:xfrm>
            <a:off x="466754" y="260648"/>
            <a:ext cx="2448147" cy="1453912"/>
          </a:xfrm>
        </p:spPr>
        <p:txBody>
          <a:bodyPr>
            <a:normAutofit/>
          </a:bodyPr>
          <a:lstStyle/>
          <a:p>
            <a:pPr>
              <a:defRPr/>
            </a:pPr>
            <a:r>
              <a:rPr lang="fr-FR" sz="3200" b="1" dirty="0">
                <a:solidFill>
                  <a:schemeClr val="bg1"/>
                </a:solidFill>
              </a:rPr>
              <a:t>Avant l’épidémie</a:t>
            </a:r>
            <a:endParaRPr lang="en-ZW" sz="3200" dirty="0">
              <a:solidFill>
                <a:schemeClr val="bg1"/>
              </a:solidFill>
              <a:effectLst>
                <a:outerShdw blurRad="38100" dist="38100" dir="2700000" algn="tl">
                  <a:srgbClr val="C0C0C0"/>
                </a:outerShdw>
              </a:effectLst>
              <a:latin typeface="+mn-lt"/>
            </a:endParaRPr>
          </a:p>
        </p:txBody>
      </p:sp>
      <p:sp>
        <p:nvSpPr>
          <p:cNvPr id="21507" name="Content Placeholder 2"/>
          <p:cNvSpPr>
            <a:spLocks noGrp="1"/>
          </p:cNvSpPr>
          <p:nvPr>
            <p:ph type="body" idx="1"/>
          </p:nvPr>
        </p:nvSpPr>
        <p:spPr>
          <a:xfrm>
            <a:off x="4295800" y="1335882"/>
            <a:ext cx="7272808" cy="460851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pPr marL="457200" lvl="1" indent="0">
              <a:buNone/>
            </a:pPr>
            <a:r>
              <a:rPr lang="fr-FR" altLang="en-US" sz="2000" b="1" dirty="0">
                <a:solidFill>
                  <a:schemeClr val="accent2"/>
                </a:solidFill>
                <a:ea typeface="Source Sans Pro Bold"/>
                <a:cs typeface="Source Sans Pro Bold"/>
              </a:rPr>
              <a:t>Se préparer à la détection de la flambée épidémique</a:t>
            </a:r>
          </a:p>
          <a:p>
            <a:pPr marL="543321" lvl="2" indent="-253999" defTabSz="289321">
              <a:lnSpc>
                <a:spcPct val="100000"/>
              </a:lnSpc>
              <a:spcBef>
                <a:spcPts val="100"/>
              </a:spcBef>
              <a:buClr>
                <a:srgbClr val="C00000"/>
              </a:buClr>
              <a:defRPr sz="2400"/>
            </a:pPr>
            <a:r>
              <a:rPr lang="fr-FR" altLang="en-US" sz="2000" dirty="0"/>
              <a:t>Former le personnel de santé à tous les niveaux</a:t>
            </a:r>
          </a:p>
          <a:p>
            <a:pPr marL="543321" lvl="2" indent="-253999" defTabSz="289321">
              <a:lnSpc>
                <a:spcPct val="100000"/>
              </a:lnSpc>
              <a:spcBef>
                <a:spcPts val="100"/>
              </a:spcBef>
              <a:buClr>
                <a:srgbClr val="C00000"/>
              </a:buClr>
              <a:defRPr sz="2400"/>
            </a:pPr>
            <a:r>
              <a:rPr lang="fr-FR" altLang="en-US" sz="2000" dirty="0"/>
              <a:t>Distribuer les définitions de cas </a:t>
            </a:r>
          </a:p>
          <a:p>
            <a:pPr marL="543321" lvl="2" indent="-253999" defTabSz="289321">
              <a:lnSpc>
                <a:spcPct val="100000"/>
              </a:lnSpc>
              <a:spcBef>
                <a:spcPts val="100"/>
              </a:spcBef>
              <a:buClr>
                <a:srgbClr val="C00000"/>
              </a:buClr>
              <a:defRPr sz="2400"/>
            </a:pPr>
            <a:r>
              <a:rPr lang="fr-FR" altLang="en-US" sz="2000" dirty="0"/>
              <a:t>Identifier les ressources humaines nécessaires pour la surveillance de la communauté</a:t>
            </a:r>
          </a:p>
          <a:p>
            <a:pPr marL="457200" lvl="1" indent="0">
              <a:buNone/>
            </a:pPr>
            <a:endParaRPr lang="fr-FR" altLang="en-US" sz="2000" dirty="0">
              <a:solidFill>
                <a:srgbClr val="002060"/>
              </a:solidFill>
            </a:endParaRPr>
          </a:p>
          <a:p>
            <a:pPr marL="457200" lvl="1" indent="0">
              <a:buNone/>
            </a:pPr>
            <a:r>
              <a:rPr lang="fr-FR" altLang="en-US" sz="2000" b="1" dirty="0">
                <a:solidFill>
                  <a:schemeClr val="accent2"/>
                </a:solidFill>
                <a:ea typeface="Source Sans Pro Bold"/>
                <a:cs typeface="Source Sans Pro Bold"/>
              </a:rPr>
              <a:t>Améliorer la coordination à tous les niveaux </a:t>
            </a:r>
          </a:p>
          <a:p>
            <a:pPr marL="543321" lvl="2" indent="-253999" defTabSz="289321">
              <a:lnSpc>
                <a:spcPct val="100000"/>
              </a:lnSpc>
              <a:spcBef>
                <a:spcPts val="100"/>
              </a:spcBef>
              <a:buClr>
                <a:srgbClr val="C00000"/>
              </a:buClr>
              <a:defRPr sz="2400"/>
            </a:pPr>
            <a:r>
              <a:rPr lang="fr-FR" altLang="en-US" sz="2000" dirty="0"/>
              <a:t>Impliquer le secteur de la santé animale et d’autres acteurs clés, notamment le secteur privé</a:t>
            </a:r>
          </a:p>
          <a:p>
            <a:pPr marL="543321" lvl="2" indent="-253999" defTabSz="289321">
              <a:lnSpc>
                <a:spcPct val="100000"/>
              </a:lnSpc>
              <a:spcBef>
                <a:spcPts val="100"/>
              </a:spcBef>
              <a:buClr>
                <a:srgbClr val="C00000"/>
              </a:buClr>
              <a:defRPr sz="2400"/>
            </a:pPr>
            <a:r>
              <a:rPr lang="fr-FR" sz="2000" dirty="0"/>
              <a:t>Établir des canaux de communication et des procédures claires pour le signalement et la prise en charge immédiats des cas suspects</a:t>
            </a:r>
          </a:p>
          <a:p>
            <a:pPr marL="543321" lvl="2" indent="-253999" defTabSz="289321">
              <a:lnSpc>
                <a:spcPct val="100000"/>
              </a:lnSpc>
              <a:spcBef>
                <a:spcPts val="100"/>
              </a:spcBef>
              <a:buClr>
                <a:srgbClr val="C00000"/>
              </a:buClr>
              <a:defRPr sz="2400"/>
            </a:pPr>
            <a:r>
              <a:rPr lang="fr-FR" altLang="en-US" sz="2000" dirty="0"/>
              <a:t>Partager les données de surveillance sur une base régulière</a:t>
            </a:r>
          </a:p>
          <a:p>
            <a:pPr>
              <a:buNone/>
            </a:pPr>
            <a:endParaRPr lang="en-ZW" altLang="en-US" sz="2000" dirty="0">
              <a:solidFill>
                <a:schemeClr val="tx1"/>
              </a:solidFill>
            </a:endParaRPr>
          </a:p>
        </p:txBody>
      </p:sp>
      <p:sp>
        <p:nvSpPr>
          <p:cNvPr id="21508" name="Picture 4"/>
          <p:cNvSpPr>
            <a:spLocks noChangeAspect="1" noChangeArrowheads="1"/>
          </p:cNvSpPr>
          <p:nvPr/>
        </p:nvSpPr>
        <p:spPr bwMode="auto">
          <a:xfrm>
            <a:off x="6743701" y="1484313"/>
            <a:ext cx="3395663" cy="4311650"/>
          </a:xfrm>
          <a:prstGeom prst="rect">
            <a:avLst/>
          </a:prstGeom>
          <a:noFill/>
          <a:ln w="9525">
            <a:noFill/>
            <a:miter lim="800000"/>
            <a:headEnd/>
            <a:tailEnd/>
          </a:ln>
        </p:spPr>
        <p:txBody>
          <a:bodyPr/>
          <a:lstStyle/>
          <a:p>
            <a:endParaRPr lang="en-ZA" altLang="en-US"/>
          </a:p>
        </p:txBody>
      </p:sp>
    </p:spTree>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50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1507">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507">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1507">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1507">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1507">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150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09611" y="332656"/>
            <a:ext cx="2448147" cy="1453912"/>
          </a:xfrm>
        </p:spPr>
        <p:txBody>
          <a:bodyPr>
            <a:normAutofit/>
          </a:bodyPr>
          <a:lstStyle/>
          <a:p>
            <a:r>
              <a:rPr lang="en-US" altLang="en-US" sz="3200" dirty="0">
                <a:solidFill>
                  <a:srgbClr val="002060"/>
                </a:solidFill>
              </a:rPr>
              <a:t> </a:t>
            </a:r>
            <a:r>
              <a:rPr lang="fr-FR" altLang="en-US" sz="3200" b="1" dirty="0">
                <a:solidFill>
                  <a:schemeClr val="bg1"/>
                </a:solidFill>
              </a:rPr>
              <a:t>Pendant l’épidémie</a:t>
            </a:r>
          </a:p>
        </p:txBody>
      </p:sp>
      <p:sp>
        <p:nvSpPr>
          <p:cNvPr id="21507" name="Content Placeholder 2"/>
          <p:cNvSpPr>
            <a:spLocks noGrp="1"/>
          </p:cNvSpPr>
          <p:nvPr>
            <p:ph type="body" idx="1"/>
          </p:nvPr>
        </p:nvSpPr>
        <p:spPr>
          <a:xfrm>
            <a:off x="4252875" y="1235881"/>
            <a:ext cx="7529514" cy="4386238"/>
          </a:xfrm>
        </p:spPr>
        <p:txBody>
          <a:bodyPr>
            <a:normAutofit/>
          </a:bodyPr>
          <a:lstStyle/>
          <a:p>
            <a:pPr marL="0" indent="0">
              <a:lnSpc>
                <a:spcPct val="80000"/>
              </a:lnSpc>
              <a:buNone/>
            </a:pPr>
            <a:r>
              <a:rPr lang="fr-FR" altLang="en-US" sz="2400" b="1" dirty="0">
                <a:solidFill>
                  <a:schemeClr val="accent2"/>
                </a:solidFill>
                <a:ea typeface="Source Sans Pro Bold"/>
                <a:cs typeface="Source Sans Pro Bold"/>
              </a:rPr>
              <a:t>Renforcer la recherche active des cas possibles</a:t>
            </a:r>
            <a:r>
              <a:rPr lang="en-GB" altLang="en-US" sz="2400" b="1" dirty="0">
                <a:solidFill>
                  <a:schemeClr val="accent2"/>
                </a:solidFill>
                <a:ea typeface="Source Sans Pro Bold"/>
                <a:cs typeface="Source Sans Pro Bold"/>
              </a:rPr>
              <a:t> </a:t>
            </a:r>
          </a:p>
          <a:p>
            <a:pPr marL="398660" lvl="1" indent="-253999" defTabSz="289321">
              <a:lnSpc>
                <a:spcPct val="80000"/>
              </a:lnSpc>
              <a:spcBef>
                <a:spcPts val="1800"/>
              </a:spcBef>
              <a:buClr>
                <a:srgbClr val="C00000"/>
              </a:buClr>
              <a:defRPr sz="2400"/>
            </a:pPr>
            <a:r>
              <a:rPr lang="fr-FR" altLang="en-US" sz="2400" dirty="0"/>
              <a:t>Dans les établissements publics, privés et religieux, y compris au domicile des guérisseurs traditionnels</a:t>
            </a:r>
            <a:endParaRPr lang="en-GB" altLang="en-US" sz="2400" dirty="0"/>
          </a:p>
          <a:p>
            <a:pPr marL="398660" lvl="1" indent="-253999" defTabSz="289321">
              <a:lnSpc>
                <a:spcPct val="80000"/>
              </a:lnSpc>
              <a:spcBef>
                <a:spcPts val="1800"/>
              </a:spcBef>
              <a:buClr>
                <a:srgbClr val="C00000"/>
              </a:buClr>
              <a:defRPr sz="2400"/>
            </a:pPr>
            <a:r>
              <a:rPr lang="fr-FR" altLang="en-US" sz="2400" dirty="0"/>
              <a:t>Discuter avec les principaux leaders d’opinion</a:t>
            </a:r>
            <a:endParaRPr lang="en-GB" altLang="en-US" sz="2400" dirty="0"/>
          </a:p>
          <a:p>
            <a:pPr marL="398660" lvl="1" indent="-253999" defTabSz="289321">
              <a:lnSpc>
                <a:spcPct val="80000"/>
              </a:lnSpc>
              <a:spcBef>
                <a:spcPts val="1800"/>
              </a:spcBef>
              <a:buClr>
                <a:srgbClr val="C00000"/>
              </a:buClr>
              <a:defRPr sz="2400"/>
            </a:pPr>
            <a:r>
              <a:rPr lang="fr-FR" altLang="en-US" sz="2400" dirty="0"/>
              <a:t>Surveillance des événements qui se produisent dans la communauté : médias, rumeurs, déclarations des membres de la communauté</a:t>
            </a:r>
            <a:endParaRPr lang="en-US" altLang="en-US" sz="2400" dirty="0"/>
          </a:p>
          <a:p>
            <a:pPr marL="144661" lvl="1" indent="0" defTabSz="289321">
              <a:lnSpc>
                <a:spcPct val="80000"/>
              </a:lnSpc>
              <a:spcBef>
                <a:spcPts val="1800"/>
              </a:spcBef>
              <a:buClr>
                <a:srgbClr val="C00000"/>
              </a:buClr>
              <a:buNone/>
              <a:defRPr sz="2400"/>
            </a:pPr>
            <a:endParaRPr lang="en-GB" altLang="en-US" sz="2400" dirty="0"/>
          </a:p>
          <a:p>
            <a:pPr marL="144661" lvl="1" indent="0" defTabSz="289321">
              <a:lnSpc>
                <a:spcPct val="80000"/>
              </a:lnSpc>
              <a:spcBef>
                <a:spcPts val="1800"/>
              </a:spcBef>
              <a:buClr>
                <a:srgbClr val="C00000"/>
              </a:buClr>
              <a:buNone/>
              <a:defRPr sz="2400"/>
            </a:pPr>
            <a:r>
              <a:rPr lang="fr-FR" altLang="en-US" sz="2400" dirty="0">
                <a:solidFill>
                  <a:srgbClr val="C00000"/>
                </a:solidFill>
              </a:rPr>
              <a:t>Inciter les communautés à faciliter et à améliorer les activités de surveillance.</a:t>
            </a:r>
            <a:endParaRPr lang="en-GB" altLang="en-US" sz="2400" dirty="0">
              <a:solidFill>
                <a:srgbClr val="C00000"/>
              </a:solidFill>
            </a:endParaRPr>
          </a:p>
          <a:p>
            <a:pPr lvl="1" algn="just">
              <a:lnSpc>
                <a:spcPct val="80000"/>
              </a:lnSpc>
            </a:pPr>
            <a:endParaRPr lang="en-US" altLang="en-US" sz="2600" dirty="0"/>
          </a:p>
          <a:p>
            <a:pPr algn="just">
              <a:lnSpc>
                <a:spcPct val="80000"/>
              </a:lnSpc>
            </a:pPr>
            <a:endParaRPr lang="en-US" altLang="en-US" sz="3000" dirty="0"/>
          </a:p>
          <a:p>
            <a:pPr algn="just">
              <a:lnSpc>
                <a:spcPct val="80000"/>
              </a:lnSpc>
            </a:pPr>
            <a:endParaRPr lang="en-GB" altLang="en-US" sz="3000" dirty="0"/>
          </a:p>
          <a:p>
            <a:pPr algn="just">
              <a:lnSpc>
                <a:spcPct val="80000"/>
              </a:lnSpc>
            </a:pPr>
            <a:endParaRPr lang="en-GB" altLang="en-US" sz="3000"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50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335361" y="764704"/>
            <a:ext cx="3816300" cy="904900"/>
          </a:xfrm>
        </p:spPr>
        <p:txBody>
          <a:bodyPr>
            <a:normAutofit/>
          </a:bodyPr>
          <a:lstStyle/>
          <a:p>
            <a:r>
              <a:rPr lang="en-US" altLang="en-US" sz="3200" dirty="0">
                <a:solidFill>
                  <a:schemeClr val="bg1"/>
                </a:solidFill>
              </a:rPr>
              <a:t> </a:t>
            </a:r>
            <a:r>
              <a:rPr lang="fr-FR" altLang="en-US" sz="3200" b="1" dirty="0">
                <a:solidFill>
                  <a:schemeClr val="bg1"/>
                </a:solidFill>
              </a:rPr>
              <a:t>Après l’épidémie</a:t>
            </a:r>
          </a:p>
        </p:txBody>
      </p:sp>
      <p:sp>
        <p:nvSpPr>
          <p:cNvPr id="4" name="Content Placeholder 2"/>
          <p:cNvSpPr txBox="1">
            <a:spLocks/>
          </p:cNvSpPr>
          <p:nvPr>
            <p:custDataLst>
              <p:tags r:id="rId1"/>
            </p:custDataLst>
          </p:nvPr>
        </p:nvSpPr>
        <p:spPr bwMode="auto">
          <a:xfrm>
            <a:off x="4655840" y="2132856"/>
            <a:ext cx="6840759" cy="2952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54000" indent="-254000" defTabSz="289321">
              <a:lnSpc>
                <a:spcPct val="90000"/>
              </a:lnSpc>
              <a:spcBef>
                <a:spcPts val="300"/>
              </a:spcBef>
              <a:spcAft>
                <a:spcPts val="0"/>
              </a:spcAft>
              <a:buClr>
                <a:schemeClr val="accent3"/>
              </a:buClr>
              <a:buSzPct val="100000"/>
              <a:buFont typeface="Arial"/>
              <a:buChar char="•"/>
              <a:defRPr sz="2400"/>
            </a:pPr>
            <a:r>
              <a:rPr lang="fr-FR" sz="2200" dirty="0">
                <a:solidFill>
                  <a:srgbClr val="000000"/>
                </a:solidFill>
                <a:latin typeface="Source Sans Pro Regular"/>
                <a:cs typeface="+mn-cs"/>
                <a:sym typeface="Source Sans Pro Regular"/>
              </a:rPr>
              <a:t>Déclarer que l’épidémie est terminée</a:t>
            </a:r>
          </a:p>
          <a:p>
            <a:pPr marL="254000" indent="-254000" defTabSz="289321">
              <a:lnSpc>
                <a:spcPct val="90000"/>
              </a:lnSpc>
              <a:spcBef>
                <a:spcPts val="300"/>
              </a:spcBef>
              <a:spcAft>
                <a:spcPts val="0"/>
              </a:spcAft>
              <a:buClr>
                <a:schemeClr val="accent3"/>
              </a:buClr>
              <a:buSzPct val="100000"/>
              <a:buFont typeface="Arial"/>
              <a:buChar char="•"/>
              <a:defRPr sz="2400"/>
            </a:pPr>
            <a:endParaRPr lang="fr-FR" sz="2200" dirty="0">
              <a:solidFill>
                <a:srgbClr val="000000"/>
              </a:solidFill>
              <a:latin typeface="Source Sans Pro Regular"/>
              <a:cs typeface="+mn-cs"/>
              <a:sym typeface="Source Sans Pro Regular"/>
            </a:endParaRPr>
          </a:p>
          <a:p>
            <a:pPr marL="254000" indent="-254000" defTabSz="289321">
              <a:lnSpc>
                <a:spcPct val="90000"/>
              </a:lnSpc>
              <a:spcBef>
                <a:spcPts val="300"/>
              </a:spcBef>
              <a:spcAft>
                <a:spcPts val="0"/>
              </a:spcAft>
              <a:buClr>
                <a:schemeClr val="accent3"/>
              </a:buClr>
              <a:buSzPct val="100000"/>
              <a:buFont typeface="Arial"/>
              <a:buChar char="•"/>
              <a:defRPr sz="2400"/>
            </a:pPr>
            <a:r>
              <a:rPr lang="fr-FR" sz="2200" dirty="0">
                <a:solidFill>
                  <a:srgbClr val="000000"/>
                </a:solidFill>
                <a:latin typeface="Source Sans Pro Regular"/>
                <a:cs typeface="+mn-cs"/>
                <a:sym typeface="Source Sans Pro Regular"/>
              </a:rPr>
              <a:t>Reprendre les activités de surveillance telles qu’elles étaient avant la flambée épidémique</a:t>
            </a:r>
          </a:p>
          <a:p>
            <a:pPr marL="254000" indent="-254000" defTabSz="289321">
              <a:lnSpc>
                <a:spcPct val="90000"/>
              </a:lnSpc>
              <a:spcBef>
                <a:spcPts val="300"/>
              </a:spcBef>
              <a:spcAft>
                <a:spcPts val="0"/>
              </a:spcAft>
              <a:buClr>
                <a:schemeClr val="accent3"/>
              </a:buClr>
              <a:buSzPct val="100000"/>
              <a:buFont typeface="Arial"/>
              <a:buChar char="•"/>
              <a:defRPr sz="2400"/>
            </a:pPr>
            <a:endParaRPr lang="fr-FR" sz="2200" dirty="0">
              <a:solidFill>
                <a:srgbClr val="000000"/>
              </a:solidFill>
              <a:latin typeface="Source Sans Pro Regular"/>
              <a:cs typeface="+mn-cs"/>
              <a:sym typeface="Source Sans Pro Regular"/>
            </a:endParaRPr>
          </a:p>
          <a:p>
            <a:pPr marL="254000" indent="-254000" defTabSz="289321">
              <a:lnSpc>
                <a:spcPct val="90000"/>
              </a:lnSpc>
              <a:spcBef>
                <a:spcPts val="300"/>
              </a:spcBef>
              <a:spcAft>
                <a:spcPts val="0"/>
              </a:spcAft>
              <a:buClr>
                <a:schemeClr val="accent3"/>
              </a:buClr>
              <a:buSzPct val="100000"/>
              <a:buFont typeface="Arial"/>
              <a:buChar char="•"/>
              <a:defRPr sz="2400"/>
            </a:pPr>
            <a:r>
              <a:rPr lang="fr-FR" sz="2200" dirty="0">
                <a:solidFill>
                  <a:srgbClr val="000000"/>
                </a:solidFill>
                <a:latin typeface="Source Sans Pro Regular"/>
                <a:cs typeface="+mn-cs"/>
                <a:sym typeface="Source Sans Pro Regular"/>
              </a:rPr>
              <a:t>Effectuer une évaluation de la gestion de l’épidémie</a:t>
            </a:r>
          </a:p>
          <a:p>
            <a:pPr marL="254000" indent="-254000" defTabSz="289321">
              <a:lnSpc>
                <a:spcPct val="90000"/>
              </a:lnSpc>
              <a:spcBef>
                <a:spcPts val="300"/>
              </a:spcBef>
              <a:spcAft>
                <a:spcPts val="0"/>
              </a:spcAft>
              <a:buClr>
                <a:schemeClr val="accent3"/>
              </a:buClr>
              <a:buSzPct val="100000"/>
              <a:buFont typeface="Arial"/>
              <a:buChar char="•"/>
              <a:defRPr sz="2400"/>
            </a:pPr>
            <a:endParaRPr lang="fr-FR" sz="2200" dirty="0">
              <a:solidFill>
                <a:srgbClr val="000000"/>
              </a:solidFill>
              <a:latin typeface="Source Sans Pro Regular"/>
              <a:cs typeface="+mn-cs"/>
              <a:sym typeface="Source Sans Pro Regular"/>
            </a:endParaRPr>
          </a:p>
          <a:p>
            <a:pPr marL="254000" indent="-254000" defTabSz="289321">
              <a:lnSpc>
                <a:spcPct val="90000"/>
              </a:lnSpc>
              <a:spcBef>
                <a:spcPts val="300"/>
              </a:spcBef>
              <a:spcAft>
                <a:spcPts val="0"/>
              </a:spcAft>
              <a:buClr>
                <a:schemeClr val="accent3"/>
              </a:buClr>
              <a:buSzPct val="100000"/>
              <a:buFont typeface="Arial"/>
              <a:buChar char="•"/>
              <a:defRPr sz="2400"/>
            </a:pPr>
            <a:r>
              <a:rPr lang="fr-FR" sz="2200" dirty="0">
                <a:solidFill>
                  <a:srgbClr val="000000"/>
                </a:solidFill>
                <a:latin typeface="Source Sans Pro Regular"/>
                <a:cs typeface="+mn-cs"/>
                <a:sym typeface="Source Sans Pro Regular"/>
              </a:rPr>
              <a:t>Produire un rapport final</a:t>
            </a:r>
            <a:endParaRPr lang="fr-FR" altLang="en-US" sz="2200" dirty="0">
              <a:solidFill>
                <a:srgbClr val="000000"/>
              </a:solidFill>
              <a:latin typeface="Source Sans Pro Regular"/>
              <a:cs typeface="+mn-cs"/>
              <a:sym typeface="Source Sans Pro Regular"/>
            </a:endParaRPr>
          </a:p>
          <a:p>
            <a:pPr lvl="1" algn="just">
              <a:lnSpc>
                <a:spcPct val="80000"/>
              </a:lnSpc>
            </a:pPr>
            <a:endParaRPr lang="fr-FR" altLang="en-US" sz="2700" dirty="0"/>
          </a:p>
          <a:p>
            <a:pPr algn="just">
              <a:lnSpc>
                <a:spcPct val="80000"/>
              </a:lnSpc>
            </a:pPr>
            <a:endParaRPr lang="en-US" altLang="en-US" sz="4000" dirty="0"/>
          </a:p>
          <a:p>
            <a:pPr algn="just">
              <a:lnSpc>
                <a:spcPct val="80000"/>
              </a:lnSpc>
            </a:pPr>
            <a:endParaRPr lang="en-GB" altLang="en-US" sz="4000" dirty="0"/>
          </a:p>
          <a:p>
            <a:pPr algn="just">
              <a:lnSpc>
                <a:spcPct val="80000"/>
              </a:lnSpc>
            </a:pPr>
            <a:endParaRPr lang="en-GB" altLang="en-US" sz="4000"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dissolve">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animEffect transition="in" filter="dissolve">
                                      <p:cBhvr>
                                        <p:cTn id="17" dur="500"/>
                                        <p:tgtEl>
                                          <p:spTgt spid="4">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4">
                                            <p:txEl>
                                              <p:pRg st="6" end="6"/>
                                            </p:txEl>
                                          </p:spTgt>
                                        </p:tgtEl>
                                        <p:attrNameLst>
                                          <p:attrName>style.visibility</p:attrName>
                                        </p:attrNameLst>
                                      </p:cBhvr>
                                      <p:to>
                                        <p:strVal val="visible"/>
                                      </p:to>
                                    </p:set>
                                    <p:animEffect transition="in" filter="dissolve">
                                      <p:cBhvr>
                                        <p:cTn id="22"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4"/>
          <p:cNvSpPr>
            <a:spLocks noGrp="1"/>
          </p:cNvSpPr>
          <p:nvPr>
            <p:ph type="body" sz="quarter" idx="21"/>
          </p:nvPr>
        </p:nvSpPr>
        <p:spPr>
          <a:xfrm>
            <a:off x="6127999" y="1340768"/>
            <a:ext cx="4067944" cy="1008112"/>
          </a:xfrm>
          <a:noFill/>
          <a:ln>
            <a:noFill/>
          </a:ln>
        </p:spPr>
        <p:txBody>
          <a:bodyPr/>
          <a:lstStyle/>
          <a:p>
            <a:pPr marL="0" indent="0" algn="ctr">
              <a:buNone/>
            </a:pPr>
            <a:r>
              <a:rPr lang="fr-FR" altLang="en-US" sz="2000" b="1" dirty="0">
                <a:solidFill>
                  <a:schemeClr val="accent3"/>
                </a:solidFill>
                <a:latin typeface="Source Sans Pro Regular"/>
                <a:ea typeface="Source Sans Pro Bold"/>
                <a:cs typeface="Source Sans Pro Bold"/>
              </a:rPr>
              <a:t>Formation destinée aux membres de l’</a:t>
            </a:r>
            <a:r>
              <a:rPr lang="fr-FR" altLang="en-US" sz="2000" b="1" dirty="0" err="1">
                <a:solidFill>
                  <a:schemeClr val="accent3"/>
                </a:solidFill>
                <a:latin typeface="Source Sans Pro Regular"/>
                <a:ea typeface="Source Sans Pro Bold"/>
                <a:cs typeface="Source Sans Pro Bold"/>
              </a:rPr>
              <a:t>EIR</a:t>
            </a:r>
            <a:r>
              <a:rPr lang="fr-FR" altLang="en-US" sz="2000" b="1" dirty="0">
                <a:solidFill>
                  <a:schemeClr val="accent3"/>
                </a:solidFill>
                <a:latin typeface="Source Sans Pro Regular"/>
                <a:ea typeface="Source Sans Pro Bold"/>
                <a:cs typeface="Source Sans Pro Bold"/>
              </a:rPr>
              <a:t> chargés de la surveillance </a:t>
            </a:r>
          </a:p>
        </p:txBody>
      </p:sp>
      <p:sp>
        <p:nvSpPr>
          <p:cNvPr id="10" name="Text Placeholder 2"/>
          <p:cNvSpPr>
            <a:spLocks noGrp="1"/>
          </p:cNvSpPr>
          <p:nvPr>
            <p:ph type="body" idx="1"/>
          </p:nvPr>
        </p:nvSpPr>
        <p:spPr>
          <a:xfrm>
            <a:off x="623391" y="1340768"/>
            <a:ext cx="4320481" cy="1008112"/>
          </a:xfrm>
          <a:noFill/>
          <a:ln>
            <a:noFill/>
          </a:ln>
        </p:spPr>
        <p:txBody>
          <a:bodyPr/>
          <a:lstStyle/>
          <a:p>
            <a:pPr marL="0" lvl="1" indent="0">
              <a:buNone/>
            </a:pPr>
            <a:r>
              <a:rPr lang="fr-FR" altLang="en-US" sz="2000" b="1" dirty="0">
                <a:solidFill>
                  <a:schemeClr val="accent3"/>
                </a:solidFill>
                <a:latin typeface="Source Sans Pro Regular"/>
                <a:ea typeface="Source Sans Pro Bold"/>
                <a:cs typeface="Source Sans Pro Bold"/>
              </a:rPr>
              <a:t>Tout membre de l’</a:t>
            </a:r>
            <a:r>
              <a:rPr lang="fr-FR" altLang="en-US" sz="2000" b="1" dirty="0" err="1">
                <a:solidFill>
                  <a:schemeClr val="accent3"/>
                </a:solidFill>
                <a:latin typeface="Source Sans Pro Regular"/>
                <a:ea typeface="Source Sans Pro Bold"/>
                <a:cs typeface="Source Sans Pro Bold"/>
              </a:rPr>
              <a:t>EIR</a:t>
            </a:r>
            <a:r>
              <a:rPr lang="fr-FR" altLang="en-US" sz="2000" b="1" dirty="0">
                <a:solidFill>
                  <a:schemeClr val="accent3"/>
                </a:solidFill>
                <a:latin typeface="Source Sans Pro Regular"/>
                <a:ea typeface="Source Sans Pro Bold"/>
                <a:cs typeface="Source Sans Pro Bold"/>
              </a:rPr>
              <a:t> peut prendre part à des activités de surveillance </a:t>
            </a:r>
          </a:p>
        </p:txBody>
      </p:sp>
      <p:sp>
        <p:nvSpPr>
          <p:cNvPr id="2" name="Title 1"/>
          <p:cNvSpPr>
            <a:spLocks noGrp="1"/>
          </p:cNvSpPr>
          <p:nvPr>
            <p:ph type="title" idx="4294967295"/>
          </p:nvPr>
        </p:nvSpPr>
        <p:spPr>
          <a:xfrm>
            <a:off x="119336" y="-99392"/>
            <a:ext cx="6372225" cy="728663"/>
          </a:xfrm>
        </p:spPr>
        <p:txBody>
          <a:bodyPr>
            <a:normAutofit/>
          </a:bodyPr>
          <a:lstStyle/>
          <a:p>
            <a:r>
              <a:rPr lang="en-US" sz="3200" b="1" dirty="0">
                <a:solidFill>
                  <a:schemeClr val="bg1"/>
                </a:solidFill>
              </a:rPr>
              <a:t>EIR &amp; surveillance</a:t>
            </a:r>
          </a:p>
        </p:txBody>
      </p:sp>
      <p:sp>
        <p:nvSpPr>
          <p:cNvPr id="11" name="Content Placeholder 3"/>
          <p:cNvSpPr txBox="1">
            <a:spLocks/>
          </p:cNvSpPr>
          <p:nvPr/>
        </p:nvSpPr>
        <p:spPr>
          <a:xfrm>
            <a:off x="623392" y="2420888"/>
            <a:ext cx="5382247" cy="3488506"/>
          </a:xfrm>
          <a:prstGeom prst="rect">
            <a:avLst/>
          </a:prstGeom>
          <a:solidFill>
            <a:schemeClr val="bg1"/>
          </a:solidFill>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lvl1pPr marL="54248" marR="0" indent="-54248"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1pPr>
            <a:lvl2pPr marL="170494" marR="0" indent="-61997"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2pPr>
            <a:lvl3pPr marL="289322"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3pPr>
            <a:lvl4pPr marL="397818"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4pPr>
            <a:lvl5pPr marL="506314"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5pPr>
            <a:lvl6pPr marL="889667"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6pPr>
            <a:lvl7pPr marL="998163"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7pPr>
            <a:lvl8pPr marL="1106659"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8pPr>
            <a:lvl9pPr marL="1215154"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9pPr>
          </a:lstStyle>
          <a:p>
            <a:pPr marL="254000" lvl="1" indent="-254000" defTabSz="289321" fontAlgn="auto">
              <a:spcBef>
                <a:spcPts val="100"/>
              </a:spcBef>
              <a:defRPr sz="2400">
                <a:latin typeface="+mn-lt"/>
                <a:ea typeface="+mn-ea"/>
                <a:cs typeface="+mn-cs"/>
                <a:sym typeface="Source Sans Pro Regular"/>
              </a:defRPr>
            </a:pPr>
            <a:r>
              <a:rPr lang="fr-FR" altLang="en-US" sz="2000" kern="0" dirty="0">
                <a:latin typeface="Source Sans Pro Regular"/>
                <a:sym typeface="Calibri"/>
              </a:rPr>
              <a:t>Coordonnateur</a:t>
            </a:r>
          </a:p>
          <a:p>
            <a:pPr marL="254000" lvl="1" indent="-254000" defTabSz="289321" fontAlgn="auto">
              <a:spcBef>
                <a:spcPts val="100"/>
              </a:spcBef>
              <a:defRPr sz="2400">
                <a:latin typeface="+mn-lt"/>
                <a:ea typeface="+mn-ea"/>
                <a:cs typeface="+mn-cs"/>
                <a:sym typeface="Source Sans Pro Regular"/>
              </a:defRPr>
            </a:pPr>
            <a:r>
              <a:rPr lang="fr-FR" altLang="en-US" sz="2000" kern="0" dirty="0">
                <a:latin typeface="Source Sans Pro Regular"/>
                <a:sym typeface="Calibri"/>
              </a:rPr>
              <a:t>Épidémiologistes</a:t>
            </a:r>
          </a:p>
          <a:p>
            <a:pPr marL="254000" lvl="1" indent="-254000" defTabSz="289321" fontAlgn="auto">
              <a:spcBef>
                <a:spcPts val="100"/>
              </a:spcBef>
              <a:defRPr sz="2400">
                <a:latin typeface="+mn-lt"/>
                <a:ea typeface="+mn-ea"/>
                <a:cs typeface="+mn-cs"/>
                <a:sym typeface="Source Sans Pro Regular"/>
              </a:defRPr>
            </a:pPr>
            <a:r>
              <a:rPr lang="fr-FR" altLang="en-US" sz="2000" kern="0" dirty="0">
                <a:latin typeface="Source Sans Pro Regular"/>
                <a:sym typeface="Calibri"/>
              </a:rPr>
              <a:t>Clinicien/expert IPC</a:t>
            </a:r>
          </a:p>
          <a:p>
            <a:pPr marL="254000" lvl="1" indent="-254000" defTabSz="289321" fontAlgn="auto">
              <a:spcBef>
                <a:spcPts val="100"/>
              </a:spcBef>
              <a:defRPr sz="2400">
                <a:latin typeface="+mn-lt"/>
                <a:ea typeface="+mn-ea"/>
                <a:cs typeface="+mn-cs"/>
                <a:sym typeface="Source Sans Pro Regular"/>
              </a:defRPr>
            </a:pPr>
            <a:r>
              <a:rPr lang="fr-FR" altLang="en-US" sz="2000" kern="0" dirty="0">
                <a:latin typeface="Source Sans Pro Regular"/>
                <a:sym typeface="Calibri"/>
              </a:rPr>
              <a:t>Gestionnaire de données</a:t>
            </a:r>
          </a:p>
          <a:p>
            <a:pPr marL="254000" lvl="1" indent="-254000" defTabSz="289321" fontAlgn="auto">
              <a:spcBef>
                <a:spcPts val="100"/>
              </a:spcBef>
              <a:defRPr sz="2400">
                <a:latin typeface="+mn-lt"/>
                <a:ea typeface="+mn-ea"/>
                <a:cs typeface="+mn-cs"/>
                <a:sym typeface="Source Sans Pro Regular"/>
              </a:defRPr>
            </a:pPr>
            <a:r>
              <a:rPr lang="fr-FR" altLang="en-US" sz="2000" kern="0" dirty="0">
                <a:latin typeface="Source Sans Pro Regular"/>
                <a:sym typeface="Calibri"/>
              </a:rPr>
              <a:t>Personnel de laboratoire</a:t>
            </a:r>
          </a:p>
          <a:p>
            <a:pPr marL="254000" lvl="1" indent="-254000" defTabSz="289321" fontAlgn="auto">
              <a:spcBef>
                <a:spcPts val="100"/>
              </a:spcBef>
              <a:defRPr sz="2400">
                <a:latin typeface="+mn-lt"/>
                <a:ea typeface="+mn-ea"/>
                <a:cs typeface="+mn-cs"/>
                <a:sym typeface="Source Sans Pro Regular"/>
              </a:defRPr>
            </a:pPr>
            <a:r>
              <a:rPr lang="fr-FR" altLang="en-US" sz="2000" kern="0" dirty="0">
                <a:latin typeface="Source Sans Pro Regular"/>
                <a:sym typeface="Calibri"/>
              </a:rPr>
              <a:t>Responsable en santé environnementale</a:t>
            </a:r>
          </a:p>
          <a:p>
            <a:pPr marL="254000" lvl="1" indent="-254000" defTabSz="289321" fontAlgn="auto">
              <a:spcBef>
                <a:spcPts val="100"/>
              </a:spcBef>
              <a:defRPr sz="2400">
                <a:latin typeface="+mn-lt"/>
                <a:ea typeface="+mn-ea"/>
                <a:cs typeface="+mn-cs"/>
                <a:sym typeface="Source Sans Pro Regular"/>
              </a:defRPr>
            </a:pPr>
            <a:r>
              <a:rPr lang="fr-FR" altLang="en-US" sz="2000" kern="0" dirty="0">
                <a:latin typeface="Source Sans Pro Regular"/>
                <a:sym typeface="Calibri"/>
              </a:rPr>
              <a:t>Éducateur/conseiller en santé</a:t>
            </a:r>
          </a:p>
          <a:p>
            <a:pPr marL="254000" lvl="1" indent="-254000" defTabSz="289321" fontAlgn="auto">
              <a:spcBef>
                <a:spcPts val="100"/>
              </a:spcBef>
              <a:defRPr sz="2400">
                <a:latin typeface="+mn-lt"/>
                <a:ea typeface="+mn-ea"/>
                <a:cs typeface="+mn-cs"/>
                <a:sym typeface="Source Sans Pro Regular"/>
              </a:defRPr>
            </a:pPr>
            <a:r>
              <a:rPr lang="fr-FR" altLang="en-US" sz="2000" kern="0" dirty="0">
                <a:latin typeface="Source Sans Pro Regular"/>
                <a:sym typeface="Calibri"/>
              </a:rPr>
              <a:t>Logisticien</a:t>
            </a:r>
          </a:p>
          <a:p>
            <a:pPr marL="254000" lvl="1" indent="-254000" defTabSz="289321" fontAlgn="auto">
              <a:spcBef>
                <a:spcPts val="100"/>
              </a:spcBef>
              <a:defRPr sz="2400">
                <a:latin typeface="+mn-lt"/>
                <a:ea typeface="+mn-ea"/>
                <a:cs typeface="+mn-cs"/>
                <a:sym typeface="Source Sans Pro Regular"/>
              </a:defRPr>
            </a:pPr>
            <a:r>
              <a:rPr lang="fr-FR" altLang="en-US" sz="2000" kern="0" dirty="0">
                <a:latin typeface="Source Sans Pro Regular"/>
                <a:sym typeface="Calibri"/>
              </a:rPr>
              <a:t>Etc.</a:t>
            </a:r>
          </a:p>
        </p:txBody>
      </p:sp>
      <p:sp>
        <p:nvSpPr>
          <p:cNvPr id="13" name="Content Placeholder 5"/>
          <p:cNvSpPr txBox="1">
            <a:spLocks/>
          </p:cNvSpPr>
          <p:nvPr/>
        </p:nvSpPr>
        <p:spPr>
          <a:xfrm>
            <a:off x="6308528" y="2420888"/>
            <a:ext cx="4067944" cy="3488506"/>
          </a:xfrm>
          <a:prstGeom prst="rect">
            <a:avLst/>
          </a:prstGeom>
          <a:solidFill>
            <a:schemeClr val="bg1"/>
          </a:solidFill>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lnSpcReduction="10000"/>
          </a:bodyPr>
          <a:lstStyle>
            <a:lvl1pPr marL="54248" marR="0" indent="-54248"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1pPr>
            <a:lvl2pPr marL="170494" marR="0" indent="-61997"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2pPr>
            <a:lvl3pPr marL="289322"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3pPr>
            <a:lvl4pPr marL="397818"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4pPr>
            <a:lvl5pPr marL="506314"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5pPr>
            <a:lvl6pPr marL="889667"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6pPr>
            <a:lvl7pPr marL="998163"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7pPr>
            <a:lvl8pPr marL="1106659"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8pPr>
            <a:lvl9pPr marL="1215154"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9pPr>
          </a:lstStyle>
          <a:p>
            <a:pPr marL="254000" lvl="1" indent="-254000" defTabSz="289321" fontAlgn="auto">
              <a:spcBef>
                <a:spcPts val="100"/>
              </a:spcBef>
              <a:defRPr sz="2400">
                <a:latin typeface="+mn-lt"/>
                <a:ea typeface="+mn-ea"/>
                <a:cs typeface="+mn-cs"/>
                <a:sym typeface="Source Sans Pro Regular"/>
              </a:defRPr>
            </a:pPr>
            <a:r>
              <a:rPr lang="fr-FR" altLang="en-US" sz="2000" kern="0" dirty="0">
                <a:latin typeface="Source Sans Pro Regular"/>
                <a:sym typeface="Calibri"/>
              </a:rPr>
              <a:t> Identification des cas basée sur la définition de cas adoptée</a:t>
            </a:r>
          </a:p>
          <a:p>
            <a:pPr marL="254000" lvl="1" indent="-254000" defTabSz="289321" fontAlgn="auto">
              <a:spcBef>
                <a:spcPts val="100"/>
              </a:spcBef>
              <a:defRPr sz="2400">
                <a:latin typeface="+mn-lt"/>
                <a:ea typeface="+mn-ea"/>
                <a:cs typeface="+mn-cs"/>
                <a:sym typeface="Source Sans Pro Regular"/>
              </a:defRPr>
            </a:pPr>
            <a:r>
              <a:rPr lang="fr-FR" altLang="en-US" sz="2000" kern="0" dirty="0">
                <a:latin typeface="Source Sans Pro Regular"/>
                <a:sym typeface="Calibri"/>
              </a:rPr>
              <a:t>Connaissance approfondie de la maladie d’intérêt</a:t>
            </a:r>
          </a:p>
          <a:p>
            <a:pPr marL="254000" lvl="1" indent="-254000" defTabSz="289321" fontAlgn="auto">
              <a:spcBef>
                <a:spcPts val="100"/>
              </a:spcBef>
              <a:defRPr sz="2400">
                <a:latin typeface="+mn-lt"/>
                <a:ea typeface="+mn-ea"/>
                <a:cs typeface="+mn-cs"/>
                <a:sym typeface="Source Sans Pro Regular"/>
              </a:defRPr>
            </a:pPr>
            <a:r>
              <a:rPr lang="fr-FR" altLang="en-US" sz="2000" kern="0" dirty="0">
                <a:latin typeface="Source Sans Pro Regular"/>
                <a:sym typeface="Calibri"/>
              </a:rPr>
              <a:t>Outils de surveillance</a:t>
            </a:r>
          </a:p>
          <a:p>
            <a:pPr marL="254000" lvl="1" indent="-254000" defTabSz="289321" fontAlgn="auto">
              <a:spcBef>
                <a:spcPts val="100"/>
              </a:spcBef>
              <a:defRPr sz="2400">
                <a:latin typeface="+mn-lt"/>
                <a:ea typeface="+mn-ea"/>
                <a:cs typeface="+mn-cs"/>
                <a:sym typeface="Source Sans Pro Regular"/>
              </a:defRPr>
            </a:pPr>
            <a:r>
              <a:rPr lang="fr-FR" altLang="en-US" sz="2000" kern="0" dirty="0">
                <a:latin typeface="Source Sans Pro Regular"/>
                <a:sym typeface="Calibri"/>
              </a:rPr>
              <a:t>Recherche active des cas/recherche des contacts, suivi et orientation</a:t>
            </a:r>
          </a:p>
          <a:p>
            <a:pPr marL="254000" lvl="1" indent="-254000" defTabSz="289321" fontAlgn="auto">
              <a:spcBef>
                <a:spcPts val="100"/>
              </a:spcBef>
              <a:defRPr sz="2400">
                <a:latin typeface="+mn-lt"/>
                <a:ea typeface="+mn-ea"/>
                <a:cs typeface="+mn-cs"/>
                <a:sym typeface="Source Sans Pro Regular"/>
              </a:defRPr>
            </a:pPr>
            <a:r>
              <a:rPr lang="fr-FR" altLang="en-US" sz="2000" kern="0" dirty="0">
                <a:latin typeface="Source Sans Pro Regular"/>
                <a:sym typeface="Calibri"/>
              </a:rPr>
              <a:t>Communication</a:t>
            </a:r>
          </a:p>
          <a:p>
            <a:pPr marL="254000" lvl="1" indent="-254000" defTabSz="289321" fontAlgn="auto">
              <a:spcBef>
                <a:spcPts val="100"/>
              </a:spcBef>
              <a:defRPr sz="2400">
                <a:latin typeface="+mn-lt"/>
                <a:ea typeface="+mn-ea"/>
                <a:cs typeface="+mn-cs"/>
                <a:sym typeface="Source Sans Pro Regular"/>
              </a:defRPr>
            </a:pPr>
            <a:r>
              <a:rPr lang="fr-FR" altLang="en-US" sz="2000" kern="0" dirty="0">
                <a:latin typeface="Source Sans Pro Regular"/>
                <a:sym typeface="Calibri"/>
              </a:rPr>
              <a:t>Listes de données, documentation et notification</a:t>
            </a:r>
          </a:p>
          <a:p>
            <a:pPr marL="254000" lvl="1" indent="-254000" defTabSz="289321" fontAlgn="auto">
              <a:spcBef>
                <a:spcPts val="100"/>
              </a:spcBef>
              <a:defRPr sz="2400">
                <a:latin typeface="+mn-lt"/>
                <a:ea typeface="+mn-ea"/>
                <a:cs typeface="+mn-cs"/>
                <a:sym typeface="Source Sans Pro Regular"/>
              </a:defRPr>
            </a:pPr>
            <a:r>
              <a:rPr lang="fr-FR" altLang="en-US" sz="2000" kern="0" dirty="0">
                <a:latin typeface="Source Sans Pro Regular"/>
                <a:sym typeface="Calibri"/>
              </a:rPr>
              <a:t>Équipement de protection individuelle</a:t>
            </a:r>
          </a:p>
          <a:p>
            <a:pPr fontAlgn="auto"/>
            <a:endParaRPr lang="en-ZW" altLang="en-US" sz="2000" kern="0" dirty="0">
              <a:solidFill>
                <a:schemeClr val="tx1"/>
              </a:solidFill>
              <a:latin typeface="Source Sans Pro Regular"/>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box(in)">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1">
                                            <p:bg/>
                                          </p:spTgt>
                                        </p:tgtEl>
                                        <p:attrNameLst>
                                          <p:attrName>style.visibility</p:attrName>
                                        </p:attrNameLst>
                                      </p:cBhvr>
                                      <p:to>
                                        <p:strVal val="visible"/>
                                      </p:to>
                                    </p:set>
                                    <p:animEffect transition="in" filter="box(in)">
                                      <p:cBhvr>
                                        <p:cTn id="12" dur="500"/>
                                        <p:tgtEl>
                                          <p:spTgt spid="11">
                                            <p:bg/>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11">
                                            <p:txEl>
                                              <p:pRg st="0" end="0"/>
                                            </p:txEl>
                                          </p:spTgt>
                                        </p:tgtEl>
                                        <p:attrNameLst>
                                          <p:attrName>style.visibility</p:attrName>
                                        </p:attrNameLst>
                                      </p:cBhvr>
                                      <p:to>
                                        <p:strVal val="visible"/>
                                      </p:to>
                                    </p:set>
                                    <p:animEffect transition="in" filter="box(in)">
                                      <p:cBhvr>
                                        <p:cTn id="15" dur="500"/>
                                        <p:tgtEl>
                                          <p:spTgt spid="11">
                                            <p:txEl>
                                              <p:pRg st="0" end="0"/>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11">
                                            <p:txEl>
                                              <p:pRg st="1" end="1"/>
                                            </p:txEl>
                                          </p:spTgt>
                                        </p:tgtEl>
                                        <p:attrNameLst>
                                          <p:attrName>style.visibility</p:attrName>
                                        </p:attrNameLst>
                                      </p:cBhvr>
                                      <p:to>
                                        <p:strVal val="visible"/>
                                      </p:to>
                                    </p:set>
                                    <p:animEffect transition="in" filter="box(in)">
                                      <p:cBhvr>
                                        <p:cTn id="18" dur="500"/>
                                        <p:tgtEl>
                                          <p:spTgt spid="11">
                                            <p:txEl>
                                              <p:pRg st="1" end="1"/>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11">
                                            <p:txEl>
                                              <p:pRg st="2" end="2"/>
                                            </p:txEl>
                                          </p:spTgt>
                                        </p:tgtEl>
                                        <p:attrNameLst>
                                          <p:attrName>style.visibility</p:attrName>
                                        </p:attrNameLst>
                                      </p:cBhvr>
                                      <p:to>
                                        <p:strVal val="visible"/>
                                      </p:to>
                                    </p:set>
                                    <p:animEffect transition="in" filter="box(in)">
                                      <p:cBhvr>
                                        <p:cTn id="21" dur="500"/>
                                        <p:tgtEl>
                                          <p:spTgt spid="11">
                                            <p:txEl>
                                              <p:pRg st="2" end="2"/>
                                            </p:txEl>
                                          </p:spTgt>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11">
                                            <p:txEl>
                                              <p:pRg st="3" end="3"/>
                                            </p:txEl>
                                          </p:spTgt>
                                        </p:tgtEl>
                                        <p:attrNameLst>
                                          <p:attrName>style.visibility</p:attrName>
                                        </p:attrNameLst>
                                      </p:cBhvr>
                                      <p:to>
                                        <p:strVal val="visible"/>
                                      </p:to>
                                    </p:set>
                                    <p:animEffect transition="in" filter="box(in)">
                                      <p:cBhvr>
                                        <p:cTn id="24" dur="500"/>
                                        <p:tgtEl>
                                          <p:spTgt spid="11">
                                            <p:txEl>
                                              <p:pRg st="3" end="3"/>
                                            </p:txEl>
                                          </p:spTgt>
                                        </p:tgtEl>
                                      </p:cBhvr>
                                    </p:animEffect>
                                  </p:childTnLst>
                                </p:cTn>
                              </p:par>
                              <p:par>
                                <p:cTn id="25" presetID="4" presetClass="entr" presetSubtype="16" fill="hold" grpId="0" nodeType="withEffect">
                                  <p:stCondLst>
                                    <p:cond delay="0"/>
                                  </p:stCondLst>
                                  <p:childTnLst>
                                    <p:set>
                                      <p:cBhvr>
                                        <p:cTn id="26" dur="1" fill="hold">
                                          <p:stCondLst>
                                            <p:cond delay="0"/>
                                          </p:stCondLst>
                                        </p:cTn>
                                        <p:tgtEl>
                                          <p:spTgt spid="11">
                                            <p:txEl>
                                              <p:pRg st="4" end="4"/>
                                            </p:txEl>
                                          </p:spTgt>
                                        </p:tgtEl>
                                        <p:attrNameLst>
                                          <p:attrName>style.visibility</p:attrName>
                                        </p:attrNameLst>
                                      </p:cBhvr>
                                      <p:to>
                                        <p:strVal val="visible"/>
                                      </p:to>
                                    </p:set>
                                    <p:animEffect transition="in" filter="box(in)">
                                      <p:cBhvr>
                                        <p:cTn id="27" dur="500"/>
                                        <p:tgtEl>
                                          <p:spTgt spid="11">
                                            <p:txEl>
                                              <p:pRg st="4" end="4"/>
                                            </p:txEl>
                                          </p:spTgt>
                                        </p:tgtEl>
                                      </p:cBhvr>
                                    </p:animEffect>
                                  </p:childTnLst>
                                </p:cTn>
                              </p:par>
                              <p:par>
                                <p:cTn id="28" presetID="4" presetClass="entr" presetSubtype="16" fill="hold" grpId="0" nodeType="withEffect">
                                  <p:stCondLst>
                                    <p:cond delay="0"/>
                                  </p:stCondLst>
                                  <p:childTnLst>
                                    <p:set>
                                      <p:cBhvr>
                                        <p:cTn id="29" dur="1" fill="hold">
                                          <p:stCondLst>
                                            <p:cond delay="0"/>
                                          </p:stCondLst>
                                        </p:cTn>
                                        <p:tgtEl>
                                          <p:spTgt spid="11">
                                            <p:txEl>
                                              <p:pRg st="5" end="5"/>
                                            </p:txEl>
                                          </p:spTgt>
                                        </p:tgtEl>
                                        <p:attrNameLst>
                                          <p:attrName>style.visibility</p:attrName>
                                        </p:attrNameLst>
                                      </p:cBhvr>
                                      <p:to>
                                        <p:strVal val="visible"/>
                                      </p:to>
                                    </p:set>
                                    <p:animEffect transition="in" filter="box(in)">
                                      <p:cBhvr>
                                        <p:cTn id="30" dur="500"/>
                                        <p:tgtEl>
                                          <p:spTgt spid="11">
                                            <p:txEl>
                                              <p:pRg st="5" end="5"/>
                                            </p:txEl>
                                          </p:spTgt>
                                        </p:tgtEl>
                                      </p:cBhvr>
                                    </p:animEffect>
                                  </p:childTnLst>
                                </p:cTn>
                              </p:par>
                              <p:par>
                                <p:cTn id="31" presetID="4" presetClass="entr" presetSubtype="16" fill="hold" grpId="0" nodeType="withEffect">
                                  <p:stCondLst>
                                    <p:cond delay="0"/>
                                  </p:stCondLst>
                                  <p:childTnLst>
                                    <p:set>
                                      <p:cBhvr>
                                        <p:cTn id="32" dur="1" fill="hold">
                                          <p:stCondLst>
                                            <p:cond delay="0"/>
                                          </p:stCondLst>
                                        </p:cTn>
                                        <p:tgtEl>
                                          <p:spTgt spid="11">
                                            <p:txEl>
                                              <p:pRg st="6" end="6"/>
                                            </p:txEl>
                                          </p:spTgt>
                                        </p:tgtEl>
                                        <p:attrNameLst>
                                          <p:attrName>style.visibility</p:attrName>
                                        </p:attrNameLst>
                                      </p:cBhvr>
                                      <p:to>
                                        <p:strVal val="visible"/>
                                      </p:to>
                                    </p:set>
                                    <p:animEffect transition="in" filter="box(in)">
                                      <p:cBhvr>
                                        <p:cTn id="33" dur="500"/>
                                        <p:tgtEl>
                                          <p:spTgt spid="11">
                                            <p:txEl>
                                              <p:pRg st="6" end="6"/>
                                            </p:txEl>
                                          </p:spTgt>
                                        </p:tgtEl>
                                      </p:cBhvr>
                                    </p:animEffect>
                                  </p:childTnLst>
                                </p:cTn>
                              </p:par>
                              <p:par>
                                <p:cTn id="34" presetID="4" presetClass="entr" presetSubtype="16" fill="hold" grpId="0" nodeType="withEffect">
                                  <p:stCondLst>
                                    <p:cond delay="0"/>
                                  </p:stCondLst>
                                  <p:childTnLst>
                                    <p:set>
                                      <p:cBhvr>
                                        <p:cTn id="35" dur="1" fill="hold">
                                          <p:stCondLst>
                                            <p:cond delay="0"/>
                                          </p:stCondLst>
                                        </p:cTn>
                                        <p:tgtEl>
                                          <p:spTgt spid="11">
                                            <p:txEl>
                                              <p:pRg st="7" end="7"/>
                                            </p:txEl>
                                          </p:spTgt>
                                        </p:tgtEl>
                                        <p:attrNameLst>
                                          <p:attrName>style.visibility</p:attrName>
                                        </p:attrNameLst>
                                      </p:cBhvr>
                                      <p:to>
                                        <p:strVal val="visible"/>
                                      </p:to>
                                    </p:set>
                                    <p:animEffect transition="in" filter="box(in)">
                                      <p:cBhvr>
                                        <p:cTn id="36" dur="500"/>
                                        <p:tgtEl>
                                          <p:spTgt spid="11">
                                            <p:txEl>
                                              <p:pRg st="7" end="7"/>
                                            </p:txEl>
                                          </p:spTgt>
                                        </p:tgtEl>
                                      </p:cBhvr>
                                    </p:animEffect>
                                  </p:childTnLst>
                                </p:cTn>
                              </p:par>
                              <p:par>
                                <p:cTn id="37" presetID="4" presetClass="entr" presetSubtype="16" fill="hold" grpId="0" nodeType="withEffect">
                                  <p:stCondLst>
                                    <p:cond delay="0"/>
                                  </p:stCondLst>
                                  <p:childTnLst>
                                    <p:set>
                                      <p:cBhvr>
                                        <p:cTn id="38" dur="1" fill="hold">
                                          <p:stCondLst>
                                            <p:cond delay="0"/>
                                          </p:stCondLst>
                                        </p:cTn>
                                        <p:tgtEl>
                                          <p:spTgt spid="11">
                                            <p:txEl>
                                              <p:pRg st="8" end="8"/>
                                            </p:txEl>
                                          </p:spTgt>
                                        </p:tgtEl>
                                        <p:attrNameLst>
                                          <p:attrName>style.visibility</p:attrName>
                                        </p:attrNameLst>
                                      </p:cBhvr>
                                      <p:to>
                                        <p:strVal val="visible"/>
                                      </p:to>
                                    </p:set>
                                    <p:animEffect transition="in" filter="box(in)">
                                      <p:cBhvr>
                                        <p:cTn id="39" dur="500"/>
                                        <p:tgtEl>
                                          <p:spTgt spid="11">
                                            <p:txEl>
                                              <p:pRg st="8" end="8"/>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4" presetClass="entr" presetSubtype="16" fill="hold" grpId="0" nodeType="clickEffect">
                                  <p:stCondLst>
                                    <p:cond delay="0"/>
                                  </p:stCondLst>
                                  <p:childTnLst>
                                    <p:set>
                                      <p:cBhvr>
                                        <p:cTn id="43" dur="1" fill="hold">
                                          <p:stCondLst>
                                            <p:cond delay="0"/>
                                          </p:stCondLst>
                                        </p:cTn>
                                        <p:tgtEl>
                                          <p:spTgt spid="12">
                                            <p:txEl>
                                              <p:pRg st="0" end="0"/>
                                            </p:txEl>
                                          </p:spTgt>
                                        </p:tgtEl>
                                        <p:attrNameLst>
                                          <p:attrName>style.visibility</p:attrName>
                                        </p:attrNameLst>
                                      </p:cBhvr>
                                      <p:to>
                                        <p:strVal val="visible"/>
                                      </p:to>
                                    </p:set>
                                    <p:animEffect transition="in" filter="box(in)">
                                      <p:cBhvr>
                                        <p:cTn id="44" dur="500"/>
                                        <p:tgtEl>
                                          <p:spTgt spid="12">
                                            <p:txEl>
                                              <p:pRg st="0" end="0"/>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4" presetClass="entr" presetSubtype="16" fill="hold" grpId="0" nodeType="clickEffect">
                                  <p:stCondLst>
                                    <p:cond delay="0"/>
                                  </p:stCondLst>
                                  <p:childTnLst>
                                    <p:set>
                                      <p:cBhvr>
                                        <p:cTn id="48" dur="1" fill="hold">
                                          <p:stCondLst>
                                            <p:cond delay="0"/>
                                          </p:stCondLst>
                                        </p:cTn>
                                        <p:tgtEl>
                                          <p:spTgt spid="13">
                                            <p:bg/>
                                          </p:spTgt>
                                        </p:tgtEl>
                                        <p:attrNameLst>
                                          <p:attrName>style.visibility</p:attrName>
                                        </p:attrNameLst>
                                      </p:cBhvr>
                                      <p:to>
                                        <p:strVal val="visible"/>
                                      </p:to>
                                    </p:set>
                                    <p:animEffect transition="in" filter="box(in)">
                                      <p:cBhvr>
                                        <p:cTn id="49" dur="500"/>
                                        <p:tgtEl>
                                          <p:spTgt spid="13">
                                            <p:bg/>
                                          </p:spTgt>
                                        </p:tgtEl>
                                      </p:cBhvr>
                                    </p:animEffect>
                                  </p:childTnLst>
                                </p:cTn>
                              </p:par>
                              <p:par>
                                <p:cTn id="50" presetID="4" presetClass="entr" presetSubtype="16" fill="hold" grpId="0" nodeType="withEffect">
                                  <p:stCondLst>
                                    <p:cond delay="0"/>
                                  </p:stCondLst>
                                  <p:childTnLst>
                                    <p:set>
                                      <p:cBhvr>
                                        <p:cTn id="51" dur="1" fill="hold">
                                          <p:stCondLst>
                                            <p:cond delay="0"/>
                                          </p:stCondLst>
                                        </p:cTn>
                                        <p:tgtEl>
                                          <p:spTgt spid="13">
                                            <p:txEl>
                                              <p:pRg st="0" end="0"/>
                                            </p:txEl>
                                          </p:spTgt>
                                        </p:tgtEl>
                                        <p:attrNameLst>
                                          <p:attrName>style.visibility</p:attrName>
                                        </p:attrNameLst>
                                      </p:cBhvr>
                                      <p:to>
                                        <p:strVal val="visible"/>
                                      </p:to>
                                    </p:set>
                                    <p:animEffect transition="in" filter="box(in)">
                                      <p:cBhvr>
                                        <p:cTn id="52" dur="500"/>
                                        <p:tgtEl>
                                          <p:spTgt spid="13">
                                            <p:txEl>
                                              <p:pRg st="0" end="0"/>
                                            </p:txEl>
                                          </p:spTgt>
                                        </p:tgtEl>
                                      </p:cBhvr>
                                    </p:animEffect>
                                  </p:childTnLst>
                                </p:cTn>
                              </p:par>
                              <p:par>
                                <p:cTn id="53" presetID="4" presetClass="entr" presetSubtype="16" fill="hold" grpId="0" nodeType="withEffect">
                                  <p:stCondLst>
                                    <p:cond delay="0"/>
                                  </p:stCondLst>
                                  <p:childTnLst>
                                    <p:set>
                                      <p:cBhvr>
                                        <p:cTn id="54" dur="1" fill="hold">
                                          <p:stCondLst>
                                            <p:cond delay="0"/>
                                          </p:stCondLst>
                                        </p:cTn>
                                        <p:tgtEl>
                                          <p:spTgt spid="13">
                                            <p:txEl>
                                              <p:pRg st="1" end="1"/>
                                            </p:txEl>
                                          </p:spTgt>
                                        </p:tgtEl>
                                        <p:attrNameLst>
                                          <p:attrName>style.visibility</p:attrName>
                                        </p:attrNameLst>
                                      </p:cBhvr>
                                      <p:to>
                                        <p:strVal val="visible"/>
                                      </p:to>
                                    </p:set>
                                    <p:animEffect transition="in" filter="box(in)">
                                      <p:cBhvr>
                                        <p:cTn id="55" dur="500"/>
                                        <p:tgtEl>
                                          <p:spTgt spid="13">
                                            <p:txEl>
                                              <p:pRg st="1" end="1"/>
                                            </p:txEl>
                                          </p:spTgt>
                                        </p:tgtEl>
                                      </p:cBhvr>
                                    </p:animEffect>
                                  </p:childTnLst>
                                </p:cTn>
                              </p:par>
                              <p:par>
                                <p:cTn id="56" presetID="4" presetClass="entr" presetSubtype="16" fill="hold" grpId="0" nodeType="withEffect">
                                  <p:stCondLst>
                                    <p:cond delay="0"/>
                                  </p:stCondLst>
                                  <p:childTnLst>
                                    <p:set>
                                      <p:cBhvr>
                                        <p:cTn id="57" dur="1" fill="hold">
                                          <p:stCondLst>
                                            <p:cond delay="0"/>
                                          </p:stCondLst>
                                        </p:cTn>
                                        <p:tgtEl>
                                          <p:spTgt spid="13">
                                            <p:txEl>
                                              <p:pRg st="2" end="2"/>
                                            </p:txEl>
                                          </p:spTgt>
                                        </p:tgtEl>
                                        <p:attrNameLst>
                                          <p:attrName>style.visibility</p:attrName>
                                        </p:attrNameLst>
                                      </p:cBhvr>
                                      <p:to>
                                        <p:strVal val="visible"/>
                                      </p:to>
                                    </p:set>
                                    <p:animEffect transition="in" filter="box(in)">
                                      <p:cBhvr>
                                        <p:cTn id="58" dur="500"/>
                                        <p:tgtEl>
                                          <p:spTgt spid="13">
                                            <p:txEl>
                                              <p:pRg st="2" end="2"/>
                                            </p:txEl>
                                          </p:spTgt>
                                        </p:tgtEl>
                                      </p:cBhvr>
                                    </p:animEffect>
                                  </p:childTnLst>
                                </p:cTn>
                              </p:par>
                              <p:par>
                                <p:cTn id="59" presetID="4" presetClass="entr" presetSubtype="16" fill="hold" grpId="0" nodeType="withEffect">
                                  <p:stCondLst>
                                    <p:cond delay="0"/>
                                  </p:stCondLst>
                                  <p:childTnLst>
                                    <p:set>
                                      <p:cBhvr>
                                        <p:cTn id="60" dur="1" fill="hold">
                                          <p:stCondLst>
                                            <p:cond delay="0"/>
                                          </p:stCondLst>
                                        </p:cTn>
                                        <p:tgtEl>
                                          <p:spTgt spid="13">
                                            <p:txEl>
                                              <p:pRg st="3" end="3"/>
                                            </p:txEl>
                                          </p:spTgt>
                                        </p:tgtEl>
                                        <p:attrNameLst>
                                          <p:attrName>style.visibility</p:attrName>
                                        </p:attrNameLst>
                                      </p:cBhvr>
                                      <p:to>
                                        <p:strVal val="visible"/>
                                      </p:to>
                                    </p:set>
                                    <p:animEffect transition="in" filter="box(in)">
                                      <p:cBhvr>
                                        <p:cTn id="61" dur="500"/>
                                        <p:tgtEl>
                                          <p:spTgt spid="13">
                                            <p:txEl>
                                              <p:pRg st="3" end="3"/>
                                            </p:txEl>
                                          </p:spTgt>
                                        </p:tgtEl>
                                      </p:cBhvr>
                                    </p:animEffect>
                                  </p:childTnLst>
                                </p:cTn>
                              </p:par>
                              <p:par>
                                <p:cTn id="62" presetID="4" presetClass="entr" presetSubtype="16" fill="hold" grpId="0" nodeType="withEffect">
                                  <p:stCondLst>
                                    <p:cond delay="0"/>
                                  </p:stCondLst>
                                  <p:childTnLst>
                                    <p:set>
                                      <p:cBhvr>
                                        <p:cTn id="63" dur="1" fill="hold">
                                          <p:stCondLst>
                                            <p:cond delay="0"/>
                                          </p:stCondLst>
                                        </p:cTn>
                                        <p:tgtEl>
                                          <p:spTgt spid="13">
                                            <p:txEl>
                                              <p:pRg st="4" end="4"/>
                                            </p:txEl>
                                          </p:spTgt>
                                        </p:tgtEl>
                                        <p:attrNameLst>
                                          <p:attrName>style.visibility</p:attrName>
                                        </p:attrNameLst>
                                      </p:cBhvr>
                                      <p:to>
                                        <p:strVal val="visible"/>
                                      </p:to>
                                    </p:set>
                                    <p:animEffect transition="in" filter="box(in)">
                                      <p:cBhvr>
                                        <p:cTn id="64" dur="500"/>
                                        <p:tgtEl>
                                          <p:spTgt spid="13">
                                            <p:txEl>
                                              <p:pRg st="4" end="4"/>
                                            </p:txEl>
                                          </p:spTgt>
                                        </p:tgtEl>
                                      </p:cBhvr>
                                    </p:animEffect>
                                  </p:childTnLst>
                                </p:cTn>
                              </p:par>
                              <p:par>
                                <p:cTn id="65" presetID="4" presetClass="entr" presetSubtype="16" fill="hold" grpId="0" nodeType="withEffect">
                                  <p:stCondLst>
                                    <p:cond delay="0"/>
                                  </p:stCondLst>
                                  <p:childTnLst>
                                    <p:set>
                                      <p:cBhvr>
                                        <p:cTn id="66" dur="1" fill="hold">
                                          <p:stCondLst>
                                            <p:cond delay="0"/>
                                          </p:stCondLst>
                                        </p:cTn>
                                        <p:tgtEl>
                                          <p:spTgt spid="13">
                                            <p:txEl>
                                              <p:pRg st="5" end="5"/>
                                            </p:txEl>
                                          </p:spTgt>
                                        </p:tgtEl>
                                        <p:attrNameLst>
                                          <p:attrName>style.visibility</p:attrName>
                                        </p:attrNameLst>
                                      </p:cBhvr>
                                      <p:to>
                                        <p:strVal val="visible"/>
                                      </p:to>
                                    </p:set>
                                    <p:animEffect transition="in" filter="box(in)">
                                      <p:cBhvr>
                                        <p:cTn id="67" dur="500"/>
                                        <p:tgtEl>
                                          <p:spTgt spid="13">
                                            <p:txEl>
                                              <p:pRg st="5" end="5"/>
                                            </p:txEl>
                                          </p:spTgt>
                                        </p:tgtEl>
                                      </p:cBhvr>
                                    </p:animEffect>
                                  </p:childTnLst>
                                </p:cTn>
                              </p:par>
                              <p:par>
                                <p:cTn id="68" presetID="4" presetClass="entr" presetSubtype="16" fill="hold" grpId="0" nodeType="withEffect">
                                  <p:stCondLst>
                                    <p:cond delay="0"/>
                                  </p:stCondLst>
                                  <p:childTnLst>
                                    <p:set>
                                      <p:cBhvr>
                                        <p:cTn id="69" dur="1" fill="hold">
                                          <p:stCondLst>
                                            <p:cond delay="0"/>
                                          </p:stCondLst>
                                        </p:cTn>
                                        <p:tgtEl>
                                          <p:spTgt spid="13">
                                            <p:txEl>
                                              <p:pRg st="6" end="6"/>
                                            </p:txEl>
                                          </p:spTgt>
                                        </p:tgtEl>
                                        <p:attrNameLst>
                                          <p:attrName>style.visibility</p:attrName>
                                        </p:attrNameLst>
                                      </p:cBhvr>
                                      <p:to>
                                        <p:strVal val="visible"/>
                                      </p:to>
                                    </p:set>
                                    <p:animEffect transition="in" filter="box(in)">
                                      <p:cBhvr>
                                        <p:cTn id="70" dur="500"/>
                                        <p:tgtEl>
                                          <p:spTgt spid="1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10" grpId="0" build="p"/>
      <p:bldP spid="11" grpId="0" build="p" animBg="1"/>
      <p:bldP spid="13"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0" y="260648"/>
            <a:ext cx="2448147" cy="1453912"/>
          </a:xfrm>
        </p:spPr>
        <p:txBody>
          <a:bodyPr>
            <a:normAutofit/>
          </a:bodyPr>
          <a:lstStyle/>
          <a:p>
            <a:pPr>
              <a:defRPr/>
            </a:pPr>
            <a:r>
              <a:rPr lang="fr-FR" sz="3600" b="1" dirty="0">
                <a:solidFill>
                  <a:schemeClr val="bg1"/>
                </a:solidFill>
              </a:rPr>
              <a:t>Messages importants</a:t>
            </a:r>
            <a:endParaRPr lang="en-GB" sz="3600" b="1" dirty="0">
              <a:solidFill>
                <a:schemeClr val="bg1"/>
              </a:solidFill>
            </a:endParaRPr>
          </a:p>
        </p:txBody>
      </p:sp>
      <p:sp>
        <p:nvSpPr>
          <p:cNvPr id="9219" name="Content Placeholder 2"/>
          <p:cNvSpPr>
            <a:spLocks noGrp="1"/>
          </p:cNvSpPr>
          <p:nvPr>
            <p:ph type="body" idx="1"/>
          </p:nvPr>
        </p:nvSpPr>
        <p:spPr>
          <a:xfrm>
            <a:off x="4511824" y="655637"/>
            <a:ext cx="6984776" cy="5546726"/>
          </a:xfrm>
        </p:spPr>
        <p:txBody>
          <a:bodyPr>
            <a:normAutofit lnSpcReduction="10000"/>
          </a:bodyPr>
          <a:lstStyle/>
          <a:p>
            <a:pPr marL="514350" indent="-514350" defTabSz="289321">
              <a:lnSpc>
                <a:spcPct val="100000"/>
              </a:lnSpc>
              <a:spcBef>
                <a:spcPts val="1200"/>
              </a:spcBef>
              <a:buFontTx/>
              <a:buAutoNum type="arabicPeriod"/>
              <a:defRPr sz="2000"/>
            </a:pPr>
            <a:r>
              <a:rPr lang="fr-FR" sz="2200" dirty="0"/>
              <a:t>La surveillance est la base d’une prévention et d’un contrôle efficaces des épidémies</a:t>
            </a:r>
          </a:p>
          <a:p>
            <a:pPr marL="514350" indent="-514350" defTabSz="289321">
              <a:lnSpc>
                <a:spcPct val="100000"/>
              </a:lnSpc>
              <a:spcBef>
                <a:spcPts val="1200"/>
              </a:spcBef>
              <a:buFontTx/>
              <a:buAutoNum type="arabicPeriod"/>
              <a:defRPr sz="2000"/>
            </a:pPr>
            <a:r>
              <a:rPr lang="fr-FR" sz="2200" dirty="0"/>
              <a:t>Les activités de surveillance doivent déboucher sur des actions de santé publique</a:t>
            </a:r>
          </a:p>
          <a:p>
            <a:pPr marL="514350" indent="-514350" defTabSz="289321">
              <a:lnSpc>
                <a:spcPct val="100000"/>
              </a:lnSpc>
              <a:spcBef>
                <a:spcPts val="1200"/>
              </a:spcBef>
              <a:buFontTx/>
              <a:buAutoNum type="arabicPeriod"/>
              <a:defRPr sz="2000"/>
            </a:pPr>
            <a:r>
              <a:rPr lang="fr-FR" sz="2200" dirty="0"/>
              <a:t>Une surveillance efficace est une condition préalable à la détection précoce des cas, à l‘’nterruption de la chaîne de transmission et, à terme, au contrôle de l’épidémie</a:t>
            </a:r>
          </a:p>
          <a:p>
            <a:pPr marL="514350" indent="-514350" defTabSz="289321">
              <a:lnSpc>
                <a:spcPct val="100000"/>
              </a:lnSpc>
              <a:spcBef>
                <a:spcPts val="1200"/>
              </a:spcBef>
              <a:buFontTx/>
              <a:buAutoNum type="arabicPeriod"/>
              <a:defRPr sz="2000"/>
            </a:pPr>
            <a:r>
              <a:rPr lang="fr-FR" sz="2200" dirty="0"/>
              <a:t>Des définitions de cas appropriées sont essentielles à toute activité de surveillance efficace</a:t>
            </a:r>
          </a:p>
          <a:p>
            <a:pPr marL="514350" indent="-514350" defTabSz="289321">
              <a:lnSpc>
                <a:spcPct val="100000"/>
              </a:lnSpc>
              <a:spcBef>
                <a:spcPts val="1200"/>
              </a:spcBef>
              <a:buFontTx/>
              <a:buAutoNum type="arabicPeriod"/>
              <a:defRPr sz="2000"/>
            </a:pPr>
            <a:r>
              <a:rPr lang="fr-FR" sz="2200" dirty="0"/>
              <a:t>La participation et l’implication de la communauté sont essentielles à une surveillance réussie</a:t>
            </a:r>
          </a:p>
          <a:p>
            <a:pPr marL="514350" indent="-514350" defTabSz="289321">
              <a:lnSpc>
                <a:spcPct val="100000"/>
              </a:lnSpc>
              <a:spcBef>
                <a:spcPts val="1200"/>
              </a:spcBef>
              <a:buFontTx/>
              <a:buAutoNum type="arabicPeriod"/>
              <a:defRPr sz="2000"/>
            </a:pPr>
            <a:r>
              <a:rPr lang="fr-FR" sz="2200" dirty="0"/>
              <a:t>La prévention et le contrôle d’une épidémie implique la réalisation d’activités avant, pendant et après l’épidémie</a:t>
            </a:r>
          </a:p>
          <a:p>
            <a:pPr marL="514350" indent="-514350">
              <a:spcBef>
                <a:spcPct val="0"/>
              </a:spcBef>
              <a:spcAft>
                <a:spcPts val="1200"/>
              </a:spcAft>
              <a:buAutoNum type="arabicPeriod"/>
            </a:pPr>
            <a:endParaRPr lang="fr-FR" sz="2000" dirty="0"/>
          </a:p>
          <a:p>
            <a:pPr marL="0" indent="0">
              <a:spcBef>
                <a:spcPct val="0"/>
              </a:spcBef>
              <a:spcAft>
                <a:spcPts val="1200"/>
              </a:spcAft>
              <a:buNone/>
            </a:pPr>
            <a:endParaRPr lang="en-GB" dirty="0"/>
          </a:p>
        </p:txBody>
      </p:sp>
    </p:spTree>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0" name="Content Placeholder 2"/>
          <p:cNvSpPr txBox="1">
            <a:spLocks noGrp="1"/>
          </p:cNvSpPr>
          <p:nvPr>
            <p:ph type="body" idx="1"/>
          </p:nvPr>
        </p:nvSpPr>
        <p:spPr>
          <a:xfrm>
            <a:off x="4295800" y="987723"/>
            <a:ext cx="7223050" cy="4962302"/>
          </a:xfrm>
          <a:prstGeom prst="rect">
            <a:avLst/>
          </a:prstGeom>
        </p:spPr>
        <p:txBody>
          <a:bodyPr>
            <a:normAutofit/>
          </a:bodyPr>
          <a:lstStyle/>
          <a:p>
            <a:pPr marL="0" indent="0" defTabSz="685762">
              <a:spcBef>
                <a:spcPts val="375"/>
              </a:spcBef>
              <a:buSzTx/>
              <a:buNone/>
              <a:defRPr sz="1600"/>
            </a:pPr>
            <a:r>
              <a:rPr lang="fr-FR" dirty="0"/>
              <a:t>Cette présentation a été adaptée des supports de formation FETP </a:t>
            </a:r>
            <a:r>
              <a:rPr lang="fr-FR" dirty="0" err="1"/>
              <a:t>Frontline</a:t>
            </a:r>
            <a:r>
              <a:rPr lang="fr-FR" dirty="0"/>
              <a:t> et CDC Emergency Response and </a:t>
            </a:r>
            <a:r>
              <a:rPr lang="fr-FR" dirty="0" err="1"/>
              <a:t>Recovery</a:t>
            </a:r>
            <a:r>
              <a:rPr lang="fr-FR" dirty="0"/>
              <a:t> Branch</a:t>
            </a:r>
          </a:p>
          <a:p>
            <a:pPr marL="0" indent="0" defTabSz="685762">
              <a:spcBef>
                <a:spcPts val="375"/>
              </a:spcBef>
              <a:buSzTx/>
              <a:buNone/>
              <a:defRPr sz="1600"/>
            </a:pPr>
            <a:endParaRPr lang="fr-FR" dirty="0"/>
          </a:p>
          <a:p>
            <a:pPr marL="0" indent="0" defTabSz="685762">
              <a:spcBef>
                <a:spcPts val="375"/>
              </a:spcBef>
              <a:buSzTx/>
              <a:buNone/>
              <a:defRPr sz="1600"/>
            </a:pPr>
            <a:r>
              <a:rPr dirty="0"/>
              <a:t>World Health Organization (WHO). Early detection, assessment and response to acute public health events: Implementation of Early Warning and Response with a focus on Event-Based Surveillance; 2014. Available at:</a:t>
            </a:r>
          </a:p>
          <a:p>
            <a:pPr marL="0" indent="0" defTabSz="685762">
              <a:spcBef>
                <a:spcPts val="375"/>
              </a:spcBef>
              <a:buSzTx/>
              <a:buNone/>
              <a:defRPr sz="1600"/>
            </a:pPr>
            <a:r>
              <a:rPr u="sng" dirty="0">
                <a:solidFill>
                  <a:srgbClr val="0563C1"/>
                </a:solidFill>
                <a:uFill>
                  <a:solidFill>
                    <a:srgbClr val="0563C1"/>
                  </a:solidFill>
                </a:uFill>
                <a:hlinkClick r:id="" action="ppaction://noaction"/>
              </a:rPr>
              <a:t>http://apps.who.int/iris/bitstream/handle/10665/112667/WHO_HSE_GCR_LYO_2014.4_eng.pdf?sequence=1</a:t>
            </a:r>
          </a:p>
          <a:p>
            <a:pPr marL="0" indent="0" defTabSz="685762">
              <a:spcBef>
                <a:spcPts val="825"/>
              </a:spcBef>
              <a:buSzTx/>
              <a:buNone/>
              <a:defRPr sz="1600"/>
            </a:pPr>
            <a:endParaRPr u="sng" dirty="0">
              <a:solidFill>
                <a:srgbClr val="0563C1"/>
              </a:solidFill>
              <a:uFill>
                <a:solidFill>
                  <a:srgbClr val="0563C1"/>
                </a:solidFill>
              </a:uFill>
              <a:hlinkClick r:id="" action="ppaction://noaction"/>
            </a:endParaRPr>
          </a:p>
          <a:p>
            <a:pPr marL="0" indent="0" defTabSz="685762">
              <a:spcBef>
                <a:spcPts val="375"/>
              </a:spcBef>
              <a:buSzTx/>
              <a:buNone/>
              <a:defRPr sz="1600"/>
            </a:pPr>
            <a:r>
              <a:rPr dirty="0"/>
              <a:t>Centers for Disease Control and Prevention (CDC). Introduction to Public Health. In: Public Health 101 Series. Atlanta, GA: U.S. Department of Health and Human Services, CDC; 2014. Available at: </a:t>
            </a:r>
          </a:p>
          <a:p>
            <a:pPr marL="0" indent="0" defTabSz="685762">
              <a:spcBef>
                <a:spcPts val="375"/>
              </a:spcBef>
              <a:buSzTx/>
              <a:buNone/>
              <a:defRPr sz="1600" u="sng">
                <a:solidFill>
                  <a:srgbClr val="0070C0"/>
                </a:solidFill>
              </a:defRPr>
            </a:pPr>
            <a:r>
              <a:rPr dirty="0">
                <a:solidFill>
                  <a:srgbClr val="0563C1"/>
                </a:solidFill>
                <a:uFill>
                  <a:solidFill>
                    <a:srgbClr val="0563C1"/>
                  </a:solidFill>
                </a:uFill>
                <a:hlinkClick r:id="rId2"/>
              </a:rPr>
              <a:t>https://www.cdc.gov/publichealth101/surveillance.html</a:t>
            </a:r>
            <a:r>
              <a:rPr dirty="0"/>
              <a:t> </a:t>
            </a:r>
          </a:p>
          <a:p>
            <a:pPr marL="0" indent="0" defTabSz="685762">
              <a:spcBef>
                <a:spcPts val="825"/>
              </a:spcBef>
              <a:buSzTx/>
              <a:buNone/>
              <a:defRPr sz="1600"/>
            </a:pPr>
            <a:endParaRPr dirty="0"/>
          </a:p>
          <a:p>
            <a:pPr marL="0" indent="0" defTabSz="685762">
              <a:spcBef>
                <a:spcPts val="375"/>
              </a:spcBef>
              <a:buSzTx/>
              <a:buNone/>
              <a:defRPr sz="1600"/>
            </a:pPr>
            <a:r>
              <a:rPr dirty="0"/>
              <a:t>World Health Organization (WHO). </a:t>
            </a:r>
            <a:r>
              <a:rPr dirty="0">
                <a:solidFill>
                  <a:srgbClr val="4D4D4D"/>
                </a:solidFill>
              </a:rPr>
              <a:t>IHR Monitoring Framework: Checklist and Indicators for Monitoring Progress in the Development of IHR Core Capacities in States Parties. Geneva, Switzerland: </a:t>
            </a:r>
            <a:r>
              <a:rPr dirty="0"/>
              <a:t>World Health Organization</a:t>
            </a:r>
            <a:r>
              <a:rPr dirty="0">
                <a:solidFill>
                  <a:srgbClr val="4D4D4D"/>
                </a:solidFill>
              </a:rPr>
              <a:t>; 2013. Available at: </a:t>
            </a:r>
            <a:r>
              <a:rPr u="sng" dirty="0">
                <a:solidFill>
                  <a:srgbClr val="0563C1"/>
                </a:solidFill>
                <a:uFill>
                  <a:solidFill>
                    <a:srgbClr val="0563C1"/>
                  </a:solidFill>
                </a:uFill>
                <a:hlinkClick r:id="rId3"/>
              </a:rPr>
              <a:t>http://apps.who.int/iris/bitstream/handle/10665/84933/WHO_HSE_GCR_2013.2_eng.pdf?sequence=1</a:t>
            </a:r>
            <a:r>
              <a:rPr dirty="0">
                <a:solidFill>
                  <a:srgbClr val="4D4D4D"/>
                </a:solidFill>
              </a:rPr>
              <a:t> </a:t>
            </a:r>
          </a:p>
        </p:txBody>
      </p:sp>
      <p:sp>
        <p:nvSpPr>
          <p:cNvPr id="2" name="Titre 1"/>
          <p:cNvSpPr>
            <a:spLocks noGrp="1"/>
          </p:cNvSpPr>
          <p:nvPr>
            <p:ph type="title" idx="4294967295"/>
          </p:nvPr>
        </p:nvSpPr>
        <p:spPr>
          <a:xfrm>
            <a:off x="388936" y="260648"/>
            <a:ext cx="2972199" cy="1454150"/>
          </a:xfrm>
        </p:spPr>
        <p:txBody>
          <a:bodyPr>
            <a:normAutofit/>
          </a:bodyPr>
          <a:lstStyle/>
          <a:p>
            <a:r>
              <a:rPr lang="fr-FR" sz="2800" b="1" dirty="0"/>
              <a:t>Références et lignes directrices </a:t>
            </a:r>
            <a:endParaRPr lang="en-US" sz="2800" b="1" dirty="0"/>
          </a:p>
        </p:txBody>
      </p:sp>
    </p:spTree>
    <p:extLst>
      <p:ext uri="{BB962C8B-B14F-4D97-AF65-F5344CB8AC3E}">
        <p14:creationId xmlns:p14="http://schemas.microsoft.com/office/powerpoint/2010/main" val="2829923582"/>
      </p:ext>
    </p:ext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0" name="Content Placeholder 2"/>
          <p:cNvSpPr txBox="1">
            <a:spLocks noGrp="1"/>
          </p:cNvSpPr>
          <p:nvPr>
            <p:ph type="body" idx="1"/>
          </p:nvPr>
        </p:nvSpPr>
        <p:spPr>
          <a:xfrm>
            <a:off x="4439816" y="836712"/>
            <a:ext cx="7241482" cy="5184576"/>
          </a:xfrm>
          <a:prstGeom prst="rect">
            <a:avLst/>
          </a:prstGeom>
        </p:spPr>
        <p:txBody>
          <a:bodyPr>
            <a:noAutofit/>
          </a:bodyPr>
          <a:lstStyle/>
          <a:p>
            <a:pPr marL="0" indent="0" defTabSz="685762">
              <a:lnSpc>
                <a:spcPct val="81000"/>
              </a:lnSpc>
              <a:spcBef>
                <a:spcPts val="375"/>
              </a:spcBef>
              <a:buSzTx/>
              <a:buNone/>
              <a:defRPr sz="1400"/>
            </a:pPr>
            <a:r>
              <a:rPr lang="en-US" sz="1600" dirty="0"/>
              <a:t>World Health Organization (WHO). </a:t>
            </a:r>
            <a:r>
              <a:rPr lang="en-US" sz="1600" dirty="0">
                <a:solidFill>
                  <a:srgbClr val="4D4D4D"/>
                </a:solidFill>
              </a:rPr>
              <a:t>Outbreak surveillance and response in humanitarian emergencies: WHO guidelines for EWARN implementation. Geneva, Switzerland: </a:t>
            </a:r>
            <a:r>
              <a:rPr lang="en-US" sz="1600" dirty="0"/>
              <a:t>World Health Organization</a:t>
            </a:r>
            <a:r>
              <a:rPr lang="en-US" sz="1600" dirty="0">
                <a:solidFill>
                  <a:srgbClr val="4D4D4D"/>
                </a:solidFill>
              </a:rPr>
              <a:t>; 2012. Available at:</a:t>
            </a:r>
            <a:endParaRPr lang="en-US" sz="1600" dirty="0"/>
          </a:p>
          <a:p>
            <a:pPr marL="0" indent="0" defTabSz="685762">
              <a:lnSpc>
                <a:spcPct val="81000"/>
              </a:lnSpc>
              <a:spcBef>
                <a:spcPts val="375"/>
              </a:spcBef>
              <a:buSzTx/>
              <a:buNone/>
              <a:defRPr sz="1400">
                <a:solidFill>
                  <a:srgbClr val="0070C0"/>
                </a:solidFill>
              </a:defRPr>
            </a:pPr>
            <a:r>
              <a:rPr lang="en-US" sz="1600" u="sng" dirty="0">
                <a:solidFill>
                  <a:srgbClr val="0563C1"/>
                </a:solidFill>
                <a:uFill>
                  <a:solidFill>
                    <a:srgbClr val="0563C1"/>
                  </a:solidFill>
                </a:uFill>
                <a:hlinkClick r:id="rId2"/>
              </a:rPr>
              <a:t>https://apps.who.int/iris/bitstream/handle/10665/70812/WHO_HSE_GAR_DCE_2012_1_eng.pdf?sequence=1&amp;isAllowed=y</a:t>
            </a:r>
            <a:endParaRPr lang="en-US" sz="1600" dirty="0"/>
          </a:p>
          <a:p>
            <a:pPr marL="0" indent="0" defTabSz="685762">
              <a:lnSpc>
                <a:spcPct val="81000"/>
              </a:lnSpc>
              <a:spcBef>
                <a:spcPts val="750"/>
              </a:spcBef>
              <a:buSzTx/>
              <a:buNone/>
              <a:defRPr sz="1600">
                <a:solidFill>
                  <a:srgbClr val="0070C0"/>
                </a:solidFill>
              </a:defRPr>
            </a:pPr>
            <a:endParaRPr lang="en-US" sz="1600" dirty="0"/>
          </a:p>
          <a:p>
            <a:pPr marL="0" indent="0" defTabSz="685762">
              <a:lnSpc>
                <a:spcPct val="81000"/>
              </a:lnSpc>
              <a:spcBef>
                <a:spcPts val="375"/>
              </a:spcBef>
              <a:buSzTx/>
              <a:buNone/>
              <a:defRPr sz="1400">
                <a:solidFill>
                  <a:srgbClr val="4D4D4D"/>
                </a:solidFill>
              </a:defRPr>
            </a:pPr>
            <a:r>
              <a:rPr lang="en-US" sz="1600" dirty="0"/>
              <a:t>HIS Source: Health Information System (HIS) Toolkit. Geneva: Ofﬁce of the United Nations High Commissioner for Refugees; 2010. Available from: </a:t>
            </a:r>
            <a:r>
              <a:rPr lang="en-US" sz="1600" u="sng" dirty="0">
                <a:solidFill>
                  <a:srgbClr val="0563C1"/>
                </a:solidFill>
                <a:uFill>
                  <a:solidFill>
                    <a:srgbClr val="0563C1"/>
                  </a:solidFill>
                </a:uFill>
                <a:hlinkClick r:id="rId3"/>
              </a:rPr>
              <a:t>http://www.unhcr.org/4a3374408.html</a:t>
            </a:r>
            <a:r>
              <a:rPr lang="en-US" sz="1600" dirty="0"/>
              <a:t>  </a:t>
            </a:r>
          </a:p>
          <a:p>
            <a:pPr marL="0" indent="0" defTabSz="685762">
              <a:lnSpc>
                <a:spcPct val="81000"/>
              </a:lnSpc>
              <a:spcBef>
                <a:spcPts val="750"/>
              </a:spcBef>
              <a:buSzTx/>
              <a:buNone/>
              <a:defRPr sz="1600"/>
            </a:pPr>
            <a:endParaRPr lang="en-US" sz="1600" dirty="0"/>
          </a:p>
          <a:p>
            <a:pPr marL="0" indent="0" defTabSz="685762">
              <a:lnSpc>
                <a:spcPct val="81000"/>
              </a:lnSpc>
              <a:spcBef>
                <a:spcPts val="375"/>
              </a:spcBef>
              <a:buSzTx/>
              <a:buNone/>
              <a:defRPr sz="1400">
                <a:solidFill>
                  <a:srgbClr val="4D4D4D"/>
                </a:solidFill>
              </a:defRPr>
            </a:pPr>
            <a:r>
              <a:rPr lang="en-US" sz="1600" dirty="0"/>
              <a:t>World Health Organization. Dept. of Epidemic and Pandemic Alert and Response. WHO recommended surveillance standards, 2nd ed. Geneva : World Health Organization; 1999. Available at: </a:t>
            </a:r>
            <a:r>
              <a:rPr lang="en-US" sz="1600" u="sng" dirty="0">
                <a:solidFill>
                  <a:srgbClr val="0563C1"/>
                </a:solidFill>
                <a:uFill>
                  <a:solidFill>
                    <a:srgbClr val="0563C1"/>
                  </a:solidFill>
                </a:uFill>
                <a:hlinkClick r:id="rId4"/>
              </a:rPr>
              <a:t>http://www.who.int/iris/handle/10665/65517</a:t>
            </a:r>
            <a:r>
              <a:rPr lang="en-US" sz="1600" dirty="0"/>
              <a:t> </a:t>
            </a:r>
          </a:p>
          <a:p>
            <a:pPr marL="0" indent="0" defTabSz="685762">
              <a:lnSpc>
                <a:spcPct val="81000"/>
              </a:lnSpc>
              <a:spcBef>
                <a:spcPts val="750"/>
              </a:spcBef>
              <a:buSzTx/>
              <a:buNone/>
              <a:defRPr sz="1600">
                <a:solidFill>
                  <a:srgbClr val="4D4D4D"/>
                </a:solidFill>
              </a:defRPr>
            </a:pPr>
            <a:endParaRPr lang="en-US" sz="1600" dirty="0"/>
          </a:p>
          <a:p>
            <a:pPr marL="0" indent="0" defTabSz="685762">
              <a:lnSpc>
                <a:spcPct val="81000"/>
              </a:lnSpc>
              <a:spcBef>
                <a:spcPts val="375"/>
              </a:spcBef>
              <a:buSzTx/>
              <a:buNone/>
              <a:defRPr sz="1400">
                <a:solidFill>
                  <a:srgbClr val="4D4D4D"/>
                </a:solidFill>
              </a:defRPr>
            </a:pPr>
            <a:r>
              <a:rPr lang="en-US" sz="1600" dirty="0"/>
              <a:t>World Health Organization. International Health Regulations (2005) 3rd edition. Geneva : World Health Organization; 2016. Available at: </a:t>
            </a:r>
            <a:r>
              <a:rPr lang="en-US" sz="1600" u="sng" dirty="0">
                <a:solidFill>
                  <a:srgbClr val="0563C1"/>
                </a:solidFill>
                <a:uFill>
                  <a:solidFill>
                    <a:srgbClr val="0563C1"/>
                  </a:solidFill>
                </a:uFill>
                <a:hlinkClick r:id="rId5"/>
              </a:rPr>
              <a:t>https://www.who.int/publications/i/item/9789241580496</a:t>
            </a:r>
            <a:endParaRPr lang="en-US" sz="1600" dirty="0"/>
          </a:p>
          <a:p>
            <a:pPr marL="0" indent="0" defTabSz="685762">
              <a:lnSpc>
                <a:spcPct val="81000"/>
              </a:lnSpc>
              <a:spcBef>
                <a:spcPts val="750"/>
              </a:spcBef>
              <a:buSzTx/>
              <a:buNone/>
              <a:defRPr sz="1600"/>
            </a:pPr>
            <a:endParaRPr lang="en-US" sz="1600" dirty="0"/>
          </a:p>
          <a:p>
            <a:pPr marL="0" indent="0" defTabSz="685762">
              <a:lnSpc>
                <a:spcPct val="81000"/>
              </a:lnSpc>
              <a:spcBef>
                <a:spcPts val="375"/>
              </a:spcBef>
              <a:buSzTx/>
              <a:buNone/>
              <a:defRPr sz="1400">
                <a:solidFill>
                  <a:srgbClr val="4D4D4D"/>
                </a:solidFill>
              </a:defRPr>
            </a:pPr>
            <a:r>
              <a:rPr lang="en-US" sz="1600" dirty="0"/>
              <a:t>World Health Organization. Technical Guidelines for IDSR in the African Region, 2nd ed. Geneva : World Health Organization; 2010.Available at: </a:t>
            </a:r>
            <a:r>
              <a:rPr lang="en-US" sz="1600" u="sng" dirty="0">
                <a:solidFill>
                  <a:srgbClr val="0563C1"/>
                </a:solidFill>
                <a:uFill>
                  <a:solidFill>
                    <a:srgbClr val="0563C1"/>
                  </a:solidFill>
                </a:uFill>
                <a:hlinkClick r:id="rId6"/>
              </a:rPr>
              <a:t>http://www.afro.who.int/sites/default/files/2017-06/IDSR-Technical-Guidelines_Final_2010_0.pdf</a:t>
            </a:r>
            <a:endParaRPr sz="1600" dirty="0">
              <a:solidFill>
                <a:srgbClr val="4D4D4D"/>
              </a:solidFill>
            </a:endParaRPr>
          </a:p>
        </p:txBody>
      </p:sp>
      <p:sp>
        <p:nvSpPr>
          <p:cNvPr id="2" name="Titre 1"/>
          <p:cNvSpPr>
            <a:spLocks noGrp="1"/>
          </p:cNvSpPr>
          <p:nvPr>
            <p:ph type="title" idx="4294967295"/>
          </p:nvPr>
        </p:nvSpPr>
        <p:spPr>
          <a:xfrm>
            <a:off x="388936" y="260648"/>
            <a:ext cx="3025775" cy="1454150"/>
          </a:xfrm>
        </p:spPr>
        <p:txBody>
          <a:bodyPr>
            <a:normAutofit/>
          </a:bodyPr>
          <a:lstStyle/>
          <a:p>
            <a:r>
              <a:rPr lang="fr-FR" sz="2800" b="1" dirty="0"/>
              <a:t>Références et lignes directrices </a:t>
            </a:r>
            <a:endParaRPr lang="en-US" sz="2800" b="1" dirty="0"/>
          </a:p>
        </p:txBody>
      </p:sp>
    </p:spTree>
    <p:extLst>
      <p:ext uri="{BB962C8B-B14F-4D97-AF65-F5344CB8AC3E}">
        <p14:creationId xmlns:p14="http://schemas.microsoft.com/office/powerpoint/2010/main" val="1958842014"/>
      </p:ext>
    </p:extLst>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2" name="Text Placeholder 6"/>
          <p:cNvSpPr txBox="1">
            <a:spLocks noGrp="1"/>
          </p:cNvSpPr>
          <p:nvPr>
            <p:ph type="body" idx="1"/>
          </p:nvPr>
        </p:nvSpPr>
        <p:spPr>
          <a:xfrm>
            <a:off x="4367808" y="2236688"/>
            <a:ext cx="7529514" cy="2384624"/>
          </a:xfrm>
          <a:prstGeom prst="rect">
            <a:avLst/>
          </a:prstGeom>
        </p:spPr>
        <p:txBody>
          <a:bodyPr>
            <a:normAutofit/>
          </a:bodyPr>
          <a:lstStyle/>
          <a:p>
            <a:pPr marL="0" indent="0" defTabSz="685762">
              <a:spcBef>
                <a:spcPts val="600"/>
              </a:spcBef>
              <a:buSzTx/>
              <a:buNone/>
              <a:defRPr sz="2400"/>
            </a:pPr>
            <a:r>
              <a:rPr sz="2000" dirty="0"/>
              <a:t>Introduction to Public Health Surveillance</a:t>
            </a:r>
            <a:endParaRPr sz="2000" dirty="0">
              <a:solidFill>
                <a:srgbClr val="4D4D4D"/>
              </a:solidFill>
            </a:endParaRPr>
          </a:p>
          <a:p>
            <a:pPr marL="0" indent="0" defTabSz="685762">
              <a:spcBef>
                <a:spcPts val="600"/>
              </a:spcBef>
              <a:buSzTx/>
              <a:buNone/>
              <a:defRPr sz="2400">
                <a:solidFill>
                  <a:srgbClr val="0070C0"/>
                </a:solidFill>
              </a:defRPr>
            </a:pPr>
            <a:r>
              <a:rPr sz="2000" u="sng" dirty="0">
                <a:solidFill>
                  <a:srgbClr val="0563C1"/>
                </a:solidFill>
                <a:uFill>
                  <a:solidFill>
                    <a:srgbClr val="0563C1"/>
                  </a:solidFill>
                </a:uFill>
                <a:hlinkClick r:id="" action="ppaction://noaction"/>
              </a:rPr>
              <a:t>https://www.cdc.gov/training/publichealth101/e-learning/surveillance/</a:t>
            </a:r>
          </a:p>
          <a:p>
            <a:pPr defTabSz="685762">
              <a:spcBef>
                <a:spcPts val="825"/>
              </a:spcBef>
              <a:defRPr sz="2400"/>
            </a:pPr>
            <a:endParaRPr sz="2000" u="sng" dirty="0">
              <a:solidFill>
                <a:srgbClr val="0563C1"/>
              </a:solidFill>
              <a:uFill>
                <a:solidFill>
                  <a:srgbClr val="0563C1"/>
                </a:solidFill>
              </a:uFill>
              <a:hlinkClick r:id="" action="ppaction://noaction"/>
            </a:endParaRPr>
          </a:p>
          <a:p>
            <a:pPr marL="0" indent="0" defTabSz="685762">
              <a:spcBef>
                <a:spcPts val="600"/>
              </a:spcBef>
              <a:buSzTx/>
              <a:buNone/>
              <a:defRPr sz="2400"/>
            </a:pPr>
            <a:r>
              <a:rPr sz="2000" dirty="0"/>
              <a:t>Introduction to Public Health Surveillance Course on CDC TRAIN</a:t>
            </a:r>
            <a:endParaRPr sz="2000" dirty="0">
              <a:solidFill>
                <a:srgbClr val="4D4D4D"/>
              </a:solidFill>
            </a:endParaRPr>
          </a:p>
          <a:p>
            <a:pPr marL="0" indent="0" defTabSz="685762">
              <a:spcBef>
                <a:spcPts val="600"/>
              </a:spcBef>
              <a:buSzTx/>
              <a:buNone/>
              <a:defRPr sz="2400">
                <a:solidFill>
                  <a:srgbClr val="0070C0"/>
                </a:solidFill>
              </a:defRPr>
            </a:pPr>
            <a:r>
              <a:rPr sz="2000" u="sng" dirty="0">
                <a:solidFill>
                  <a:srgbClr val="0563C1"/>
                </a:solidFill>
                <a:uFill>
                  <a:solidFill>
                    <a:srgbClr val="0563C1"/>
                  </a:solidFill>
                </a:uFill>
                <a:hlinkClick r:id="rId3"/>
              </a:rPr>
              <a:t>https://www.train.org/cdctrain/course/1059516/</a:t>
            </a:r>
          </a:p>
        </p:txBody>
      </p:sp>
      <p:sp>
        <p:nvSpPr>
          <p:cNvPr id="2" name="Title 1">
            <a:extLst>
              <a:ext uri="{FF2B5EF4-FFF2-40B4-BE49-F238E27FC236}">
                <a16:creationId xmlns:a16="http://schemas.microsoft.com/office/drawing/2014/main" id="{51402CC9-3B52-4A7A-888B-87122005A85A}"/>
              </a:ext>
            </a:extLst>
          </p:cNvPr>
          <p:cNvSpPr>
            <a:spLocks noGrp="1"/>
          </p:cNvSpPr>
          <p:nvPr>
            <p:ph type="title" idx="4294967295"/>
          </p:nvPr>
        </p:nvSpPr>
        <p:spPr>
          <a:xfrm>
            <a:off x="388936" y="44624"/>
            <a:ext cx="2708275" cy="1447800"/>
          </a:xfrm>
        </p:spPr>
        <p:txBody>
          <a:bodyPr>
            <a:noAutofit/>
          </a:bodyPr>
          <a:lstStyle/>
          <a:p>
            <a:r>
              <a:rPr lang="fr-FR" sz="3200" b="1" dirty="0"/>
              <a:t>Autres ressources de formation</a:t>
            </a:r>
            <a:endParaRPr lang="en-US" sz="3200" b="1" dirty="0"/>
          </a:p>
        </p:txBody>
      </p:sp>
    </p:spTree>
    <p:extLst>
      <p:ext uri="{BB962C8B-B14F-4D97-AF65-F5344CB8AC3E}">
        <p14:creationId xmlns:p14="http://schemas.microsoft.com/office/powerpoint/2010/main" val="1649563310"/>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 name="Title 1"/>
          <p:cNvSpPr txBox="1">
            <a:spLocks noGrp="1"/>
          </p:cNvSpPr>
          <p:nvPr>
            <p:ph type="title"/>
          </p:nvPr>
        </p:nvSpPr>
        <p:spPr>
          <a:xfrm>
            <a:off x="407368" y="930210"/>
            <a:ext cx="2448146" cy="362326"/>
          </a:xfrm>
          <a:prstGeom prst="rect">
            <a:avLst/>
          </a:prstGeom>
        </p:spPr>
        <p:txBody>
          <a:bodyPr>
            <a:noAutofit/>
          </a:bodyPr>
          <a:lstStyle/>
          <a:p>
            <a:r>
              <a:rPr lang="fr-FR" sz="3200" b="1" dirty="0"/>
              <a:t>Sommaire</a:t>
            </a:r>
            <a:endParaRPr sz="3200" b="1" dirty="0"/>
          </a:p>
        </p:txBody>
      </p:sp>
      <p:sp>
        <p:nvSpPr>
          <p:cNvPr id="335" name="Content Placeholder 2"/>
          <p:cNvSpPr txBox="1">
            <a:spLocks noGrp="1"/>
          </p:cNvSpPr>
          <p:nvPr>
            <p:ph type="body" idx="1"/>
          </p:nvPr>
        </p:nvSpPr>
        <p:spPr>
          <a:xfrm>
            <a:off x="4583832" y="1486065"/>
            <a:ext cx="7056784" cy="3885870"/>
          </a:xfrm>
          <a:prstGeom prst="rect">
            <a:avLst/>
          </a:prstGeom>
        </p:spPr>
        <p:txBody>
          <a:bodyPr>
            <a:noAutofit/>
          </a:bodyPr>
          <a:lstStyle/>
          <a:p>
            <a:pPr marL="381000" indent="-381000">
              <a:spcBef>
                <a:spcPts val="900"/>
              </a:spcBef>
              <a:buFontTx/>
              <a:buAutoNum type="arabicPeriod"/>
              <a:defRPr sz="2400"/>
            </a:pPr>
            <a:r>
              <a:rPr lang="fr-FR" sz="2200" dirty="0"/>
              <a:t>Qu’est-ce que la surveillance de santé publique ?</a:t>
            </a:r>
          </a:p>
          <a:p>
            <a:pPr marL="381000" indent="-381000">
              <a:spcBef>
                <a:spcPts val="900"/>
              </a:spcBef>
              <a:buFontTx/>
              <a:buAutoNum type="arabicPeriod"/>
              <a:defRPr sz="2400"/>
            </a:pPr>
            <a:r>
              <a:rPr lang="fr-FR" sz="2200" dirty="0"/>
              <a:t>Caractéristiques et variations</a:t>
            </a:r>
          </a:p>
          <a:p>
            <a:pPr marL="381000" indent="-381000">
              <a:spcBef>
                <a:spcPts val="900"/>
              </a:spcBef>
              <a:buFontTx/>
              <a:buAutoNum type="arabicPeriod"/>
              <a:defRPr sz="2400"/>
            </a:pPr>
            <a:r>
              <a:rPr lang="fr-FR" sz="2200" dirty="0"/>
              <a:t>Processus et circulation de l’information</a:t>
            </a:r>
          </a:p>
          <a:p>
            <a:pPr marL="381000" indent="-381000">
              <a:spcBef>
                <a:spcPts val="900"/>
              </a:spcBef>
              <a:buFontTx/>
              <a:buAutoNum type="arabicPeriod"/>
              <a:defRPr sz="2400"/>
            </a:pPr>
            <a:r>
              <a:rPr lang="fr-FR" sz="2200" dirty="0"/>
              <a:t>Collecte de données de surveillance</a:t>
            </a:r>
          </a:p>
          <a:p>
            <a:pPr marL="381000" indent="-381000">
              <a:spcBef>
                <a:spcPts val="900"/>
              </a:spcBef>
              <a:buFontTx/>
              <a:buAutoNum type="arabicPeriod"/>
              <a:defRPr sz="2400"/>
            </a:pPr>
            <a:r>
              <a:rPr lang="fr-FR" sz="2200" dirty="0"/>
              <a:t>Définitions de cas</a:t>
            </a:r>
          </a:p>
          <a:p>
            <a:pPr marL="381000" indent="-381000">
              <a:spcBef>
                <a:spcPts val="900"/>
              </a:spcBef>
              <a:buFontTx/>
              <a:buAutoNum type="arabicPeriod"/>
              <a:defRPr sz="2400"/>
            </a:pPr>
            <a:r>
              <a:rPr lang="fr-FR" sz="2200" dirty="0"/>
              <a:t>Activités de surveillance pour la prévention et le contrôle des épidémies</a:t>
            </a:r>
          </a:p>
          <a:p>
            <a:pPr marL="381000" indent="-381000">
              <a:spcBef>
                <a:spcPts val="900"/>
              </a:spcBef>
              <a:buFontTx/>
              <a:buAutoNum type="arabicPeriod"/>
              <a:defRPr sz="2400"/>
            </a:pPr>
            <a:r>
              <a:rPr lang="fr-FR" sz="2200" dirty="0"/>
              <a:t>Références et lignes directrices</a:t>
            </a:r>
          </a:p>
          <a:p>
            <a:pPr marL="381000" indent="-381000">
              <a:spcBef>
                <a:spcPts val="900"/>
              </a:spcBef>
              <a:buFontTx/>
              <a:buAutoNum type="arabicPeriod"/>
              <a:defRPr sz="2400"/>
            </a:pPr>
            <a:r>
              <a:rPr lang="fr-FR" sz="2200" dirty="0"/>
              <a:t>Autres ressources de formation</a:t>
            </a:r>
          </a:p>
        </p:txBody>
      </p:sp>
    </p:spTree>
    <p:extLst>
      <p:ext uri="{BB962C8B-B14F-4D97-AF65-F5344CB8AC3E}">
        <p14:creationId xmlns:p14="http://schemas.microsoft.com/office/powerpoint/2010/main" val="2928783083"/>
      </p:ext>
    </p:extLst>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Title 1"/>
          <p:cNvSpPr>
            <a:spLocks noGrp="1"/>
          </p:cNvSpPr>
          <p:nvPr>
            <p:ph type="title" idx="4294967295"/>
          </p:nvPr>
        </p:nvSpPr>
        <p:spPr>
          <a:xfrm>
            <a:off x="2459831" y="2286000"/>
            <a:ext cx="7272337" cy="1143000"/>
          </a:xfrm>
        </p:spPr>
        <p:txBody>
          <a:bodyPr>
            <a:normAutofit/>
          </a:bodyPr>
          <a:lstStyle/>
          <a:p>
            <a:pPr algn="ctr"/>
            <a:r>
              <a:rPr lang="fr-FR" altLang="en-US" sz="4400" b="1" dirty="0">
                <a:solidFill>
                  <a:schemeClr val="bg1"/>
                </a:solidFill>
              </a:rPr>
              <a:t>Merci !</a:t>
            </a:r>
            <a:endParaRPr lang="en-US" altLang="en-US" sz="4400" b="1" dirty="0">
              <a:solidFill>
                <a:schemeClr val="bg1"/>
              </a:solidFill>
            </a:endParaRPr>
          </a:p>
        </p:txBody>
      </p:sp>
    </p:spTree>
    <p:extLst>
      <p:ext uri="{BB962C8B-B14F-4D97-AF65-F5344CB8AC3E}">
        <p14:creationId xmlns:p14="http://schemas.microsoft.com/office/powerpoint/2010/main" val="4102218659"/>
      </p:ext>
    </p:extLst>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custDataLst>
              <p:tags r:id="rId1"/>
            </p:custDataLst>
          </p:nvPr>
        </p:nvSpPr>
        <p:spPr>
          <a:xfrm>
            <a:off x="478971" y="1034350"/>
            <a:ext cx="11017629" cy="4842921"/>
          </a:xfrm>
        </p:spPr>
        <p:txBody>
          <a:bodyPr vert="horz" wrap="square" lIns="13500" tIns="0" rIns="13500" bIns="0" numCol="1" rtlCol="0" anchor="t" anchorCtr="0" compatLnSpc="1">
            <a:prstTxWarp prst="textNoShape">
              <a:avLst/>
            </a:prstTxWarp>
            <a:noAutofit/>
          </a:bodyPr>
          <a:lstStyle/>
          <a:p>
            <a:pPr marL="0" indent="0">
              <a:buNone/>
            </a:pPr>
            <a:r>
              <a:rPr lang="fr" sz="1600" b="1" dirty="0">
                <a:cs typeface="Arial"/>
              </a:rPr>
              <a:t>Plateforme d’apprentissage de l’OMS sur la sécurité sanitaire – Supports de formation</a:t>
            </a:r>
          </a:p>
          <a:p>
            <a:pPr marL="0" indent="0">
              <a:buNone/>
            </a:pPr>
            <a:endParaRPr lang="en-US" sz="1600" dirty="0">
              <a:cs typeface="Arial"/>
            </a:endParaRPr>
          </a:p>
          <a:p>
            <a:pPr marL="0" indent="0">
              <a:buNone/>
            </a:pPr>
            <a:r>
              <a:rPr lang="fr" sz="1600" dirty="0">
                <a:cs typeface="Arial"/>
              </a:rPr>
              <a:t>Les présents supports de formation sont la propriété de © l’Organisation mondiale de la Santé (OMS), 2022. Tous droits réservés.</a:t>
            </a:r>
          </a:p>
          <a:p>
            <a:pPr marL="0" indent="0">
              <a:buNone/>
            </a:pPr>
            <a:r>
              <a:rPr lang="fr" sz="1600" dirty="0">
                <a:cs typeface="Arial"/>
              </a:rPr>
              <a:t>Votre utilisation des présents supports est soumise aux conditions d’utilisation de la « </a:t>
            </a:r>
            <a:r>
              <a:rPr lang="fr" sz="1600" u="sng" dirty="0">
                <a:cs typeface="Arial"/>
                <a:hlinkClick r:id="rId3"/>
              </a:rPr>
              <a:t>Plateforme d’apprentissage de l’OMS sur la sécurité sanitaire – Supports de formation</a:t>
            </a:r>
            <a:r>
              <a:rPr lang="fr" sz="1600" dirty="0">
                <a:cs typeface="Arial"/>
              </a:rPr>
              <a:t> », que vous avez acceptées en les téléchargeant, et qui sont disponibles sur la Plateforme d’apprentissage sur la sécurité sanitaire à l’adresse suivante : </a:t>
            </a:r>
            <a:r>
              <a:rPr lang="fr" sz="1600" u="sng" dirty="0">
                <a:cs typeface="Arial"/>
                <a:hlinkClick r:id="rId4"/>
              </a:rPr>
              <a:t>https://extranet.who.int/hslp</a:t>
            </a:r>
            <a:r>
              <a:rPr lang="fr" sz="1600" dirty="0">
                <a:cs typeface="Arial"/>
              </a:rPr>
              <a:t>.  </a:t>
            </a:r>
            <a:endParaRPr lang="en-US" sz="1600" dirty="0"/>
          </a:p>
          <a:p>
            <a:pPr marL="0" indent="0">
              <a:buNone/>
            </a:pPr>
            <a:endParaRPr lang="en-US" sz="1600" dirty="0"/>
          </a:p>
          <a:p>
            <a:pPr marL="0" indent="0">
              <a:buNone/>
            </a:pPr>
            <a:r>
              <a:rPr lang="fr" sz="1600" dirty="0">
                <a:cs typeface="Arial"/>
              </a:rPr>
              <a:t>En cas d’adaptation, de modification, de traduction ou de toute autre révision du contenu de ces documents, vous ne devez pas laisser entendre que l’OMS est affiliée de quelque manière que ce soit à ces modifications, et vous ne devez pas utiliser le nom ni l’emblème de l’OMS dans les documents ainsi modifiés. </a:t>
            </a:r>
            <a:endParaRPr lang="en-US" sz="1600" dirty="0"/>
          </a:p>
          <a:p>
            <a:pPr marL="0" indent="0">
              <a:buNone/>
            </a:pPr>
            <a:endParaRPr lang="en-US" sz="1600" dirty="0"/>
          </a:p>
          <a:p>
            <a:pPr marL="0" indent="0">
              <a:buNone/>
            </a:pPr>
            <a:r>
              <a:rPr lang="fr" sz="1600" dirty="0">
                <a:cs typeface="Times New Roman"/>
              </a:rPr>
              <a:t>Si vous adaptez, modifiez, traduisez ou révisez de toute autre manière que ce soit le contenu de ces documents, vous devez en citer la source en indiquant la mention suivante : « Ces supports de formation sont une version modifiée du Kit de formation avancée pour les équipes d’intervention rapide (disponible à l’adresse suivante : </a:t>
            </a:r>
            <a:r>
              <a:rPr lang="fr" sz="1600" dirty="0">
                <a:cs typeface="Arial"/>
              </a:rPr>
              <a:t>https://extranet.who.int/hslp/</a:t>
            </a:r>
            <a:r>
              <a:rPr lang="fr" sz="1600" dirty="0">
                <a:cs typeface="Times New Roman"/>
              </a:rPr>
              <a:t>), lequel est la propriété de © l’Organisation mondiale de la Santé (OMS) 2022, et sont utilisés avec l’autorisation de l’OMS. L’OMS décline toute responsabilité en cas de modification ou de révision des documents de l’OMS protégés par le droit d’auteur. »  </a:t>
            </a:r>
          </a:p>
          <a:p>
            <a:pPr marL="0" indent="0">
              <a:buNone/>
            </a:pPr>
            <a:endParaRPr lang="fr" sz="1600" dirty="0">
              <a:cs typeface="Times New Roman"/>
            </a:endParaRPr>
          </a:p>
          <a:p>
            <a:pPr marL="0" indent="0">
              <a:buNone/>
            </a:pPr>
            <a:r>
              <a:rPr lang="fr" sz="1600" dirty="0">
                <a:cs typeface="Arial"/>
              </a:rPr>
              <a:t>En outre, nous vous invitons à informer l’OMS de toute modification de ces documents utilisés à des fins publiques, d’archivage ou de formation continue, en envoyant un courrier électronique à l’adresse suivante : </a:t>
            </a:r>
            <a:r>
              <a:rPr lang="fr" sz="1600" u="sng" dirty="0">
                <a:solidFill>
                  <a:srgbClr val="0563C1"/>
                </a:solidFill>
                <a:cs typeface="Arial"/>
                <a:hlinkClick r:id="rId5"/>
              </a:rPr>
              <a:t>ihrhrt@who.int</a:t>
            </a:r>
            <a:r>
              <a:rPr lang="fr" sz="1600" dirty="0">
                <a:cs typeface="Arial"/>
              </a:rPr>
              <a:t>.</a:t>
            </a:r>
            <a:endParaRPr lang="en-US" sz="1600" dirty="0">
              <a:cs typeface="Arial"/>
            </a:endParaRPr>
          </a:p>
          <a:p>
            <a:pPr rtl="0"/>
            <a:endParaRPr lang="en-US" sz="1600" dirty="0"/>
          </a:p>
        </p:txBody>
      </p:sp>
      <p:sp>
        <p:nvSpPr>
          <p:cNvPr id="5" name="Espace réservé du texte 4"/>
          <p:cNvSpPr>
            <a:spLocks noGrp="1"/>
          </p:cNvSpPr>
          <p:nvPr>
            <p:ph type="body" idx="21"/>
          </p:nvPr>
        </p:nvSpPr>
        <p:spPr>
          <a:xfrm>
            <a:off x="119336" y="85066"/>
            <a:ext cx="6061725" cy="622301"/>
          </a:xfrm>
        </p:spPr>
        <p:txBody>
          <a:bodyPr lIns="45719" tIns="45720" rIns="45719" bIns="45720" anchor="t">
            <a:normAutofit/>
          </a:bodyPr>
          <a:lstStyle/>
          <a:p>
            <a:pPr marL="0" indent="0">
              <a:buNone/>
            </a:pPr>
            <a:endParaRPr lang="en-US" sz="3200" dirty="0">
              <a:latin typeface="Source Sans Pro Regular"/>
            </a:endParaRPr>
          </a:p>
        </p:txBody>
      </p:sp>
    </p:spTree>
    <p:extLst>
      <p:ext uri="{BB962C8B-B14F-4D97-AF65-F5344CB8AC3E}">
        <p14:creationId xmlns:p14="http://schemas.microsoft.com/office/powerpoint/2010/main" val="809863063"/>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1541016" y="1916833"/>
            <a:ext cx="9144000" cy="1200329"/>
          </a:xfrm>
          <a:prstGeom prst="rect">
            <a:avLst/>
          </a:prstGeom>
          <a:noFill/>
        </p:spPr>
        <p:txBody>
          <a:bodyPr wrap="square" rtlCol="0">
            <a:spAutoFit/>
          </a:bodyPr>
          <a:lstStyle/>
          <a:p>
            <a:pPr algn="ctr"/>
            <a:r>
              <a:rPr lang="fr-FR" sz="3600" b="1" dirty="0">
                <a:solidFill>
                  <a:schemeClr val="bg1"/>
                </a:solidFill>
                <a:latin typeface="+mn-lt"/>
              </a:rPr>
              <a:t>1. Qu’est-ce que la surveillance </a:t>
            </a:r>
          </a:p>
          <a:p>
            <a:pPr algn="ctr"/>
            <a:r>
              <a:rPr lang="fr-FR" sz="3600" b="1" dirty="0">
                <a:solidFill>
                  <a:schemeClr val="bg1"/>
                </a:solidFill>
                <a:latin typeface="+mn-lt"/>
              </a:rPr>
              <a:t>en santé publique </a:t>
            </a:r>
            <a:r>
              <a:rPr lang="en-US" sz="3600" b="1" dirty="0">
                <a:solidFill>
                  <a:schemeClr val="bg1"/>
                </a:solidFill>
                <a:latin typeface="+mn-lt"/>
                <a:cs typeface="Arial" panose="020B0604020202020204" pitchFamily="34" charset="0"/>
              </a:rPr>
              <a:t>?</a:t>
            </a:r>
          </a:p>
        </p:txBody>
      </p:sp>
      <p:sp>
        <p:nvSpPr>
          <p:cNvPr id="7" name="Slide Number Placeholder 2"/>
          <p:cNvSpPr txBox="1">
            <a:spLocks/>
          </p:cNvSpPr>
          <p:nvPr/>
        </p:nvSpPr>
        <p:spPr>
          <a:xfrm>
            <a:off x="8118475" y="6181725"/>
            <a:ext cx="2133600" cy="476250"/>
          </a:xfrm>
          <a:prstGeom prst="rect">
            <a:avLst/>
          </a:prstGeom>
        </p:spPr>
        <p:txBody>
          <a:bodyPr/>
          <a:lstStyle>
            <a:defPPr>
              <a:defRPr lang="en-US"/>
            </a:defPPr>
            <a:lvl1pPr algn="l" rtl="0" fontAlgn="base">
              <a:spcBef>
                <a:spcPct val="0"/>
              </a:spcBef>
              <a:spcAft>
                <a:spcPct val="0"/>
              </a:spcAft>
              <a:defRPr sz="2800" i="0" kern="1200">
                <a:solidFill>
                  <a:schemeClr val="tx1"/>
                </a:solidFill>
                <a:effectLst/>
                <a:latin typeface="Times New Roman" pitchFamily="18" charset="0"/>
                <a:ea typeface="+mn-ea"/>
                <a:cs typeface="Times New Roman" pitchFamily="18" charset="0"/>
              </a:defRPr>
            </a:lvl1pPr>
            <a:lvl2pPr marL="457200" algn="l" rtl="0" fontAlgn="base">
              <a:spcBef>
                <a:spcPct val="0"/>
              </a:spcBef>
              <a:spcAft>
                <a:spcPct val="0"/>
              </a:spcAft>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2pPr>
            <a:lvl3pPr marL="914400" algn="l" rtl="0" fontAlgn="base">
              <a:spcBef>
                <a:spcPct val="0"/>
              </a:spcBef>
              <a:spcAft>
                <a:spcPct val="0"/>
              </a:spcAft>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3pPr>
            <a:lvl4pPr marL="1371600" algn="l" rtl="0" fontAlgn="base">
              <a:spcBef>
                <a:spcPct val="0"/>
              </a:spcBef>
              <a:spcAft>
                <a:spcPct val="0"/>
              </a:spcAft>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4pPr>
            <a:lvl5pPr marL="1828800" algn="l" rtl="0" fontAlgn="base">
              <a:spcBef>
                <a:spcPct val="0"/>
              </a:spcBef>
              <a:spcAft>
                <a:spcPct val="0"/>
              </a:spcAft>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5pPr>
            <a:lvl6pPr marL="2286000" algn="l" defTabSz="914400" rtl="0" eaLnBrk="1" latinLnBrk="0" hangingPunct="1">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6pPr>
            <a:lvl7pPr marL="2743200" algn="l" defTabSz="914400" rtl="0" eaLnBrk="1" latinLnBrk="0" hangingPunct="1">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7pPr>
            <a:lvl8pPr marL="3200400" algn="l" defTabSz="914400" rtl="0" eaLnBrk="1" latinLnBrk="0" hangingPunct="1">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8pPr>
            <a:lvl9pPr marL="3657600" algn="l" defTabSz="914400" rtl="0" eaLnBrk="1" latinLnBrk="0" hangingPunct="1">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9pPr>
          </a:lstStyle>
          <a:p>
            <a:pPr algn="r">
              <a:defRPr/>
            </a:pP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17168870"/>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4"/>
          <p:cNvSpPr>
            <a:spLocks noGrp="1" noChangeArrowheads="1"/>
          </p:cNvSpPr>
          <p:nvPr>
            <p:ph type="body" idx="1"/>
            <p:custDataLst>
              <p:tags r:id="rId1"/>
            </p:custDataLst>
          </p:nvPr>
        </p:nvSpPr>
        <p:spPr>
          <a:xfrm>
            <a:off x="5299747" y="1769309"/>
            <a:ext cx="6888088" cy="2714901"/>
          </a:xfrm>
        </p:spPr>
        <p:txBody>
          <a:bodyPr rtlCol="0">
            <a:noAutofit/>
          </a:bodyPr>
          <a:lstStyle/>
          <a:p>
            <a:pPr marL="0" indent="0">
              <a:spcBef>
                <a:spcPts val="0"/>
              </a:spcBef>
              <a:buNone/>
              <a:defRPr sz="2200">
                <a:solidFill>
                  <a:schemeClr val="accent2"/>
                </a:solidFill>
                <a:latin typeface="Source Sans Pro Bold"/>
                <a:ea typeface="Source Sans Pro Bold"/>
                <a:cs typeface="Source Sans Pro Bold"/>
                <a:sym typeface="Source Sans Pro Bold"/>
              </a:defRPr>
            </a:pPr>
            <a:r>
              <a:rPr lang="fr" sz="2000" b="1" dirty="0">
                <a:solidFill>
                  <a:schemeClr val="accent2"/>
                </a:solidFill>
                <a:ea typeface="Source Sans Pro Bold"/>
                <a:cs typeface="Source Sans Pro Bold"/>
              </a:rPr>
              <a:t>COMMENT ?</a:t>
            </a:r>
          </a:p>
          <a:p>
            <a:pPr marL="0" indent="0">
              <a:spcBef>
                <a:spcPts val="0"/>
              </a:spcBef>
              <a:buNone/>
              <a:defRPr sz="2200"/>
            </a:pPr>
            <a:r>
              <a:rPr lang="fr" sz="2000" dirty="0"/>
              <a:t>De manière continue et systématique. </a:t>
            </a:r>
          </a:p>
          <a:p>
            <a:pPr marL="0" indent="0">
              <a:spcBef>
                <a:spcPts val="0"/>
              </a:spcBef>
              <a:buNone/>
              <a:defRPr sz="2200"/>
            </a:pPr>
            <a:endParaRPr lang="fr" sz="2000" dirty="0"/>
          </a:p>
          <a:p>
            <a:pPr marL="0" indent="0">
              <a:spcBef>
                <a:spcPts val="0"/>
              </a:spcBef>
              <a:buNone/>
              <a:defRPr sz="2200">
                <a:solidFill>
                  <a:schemeClr val="accent2"/>
                </a:solidFill>
                <a:latin typeface="Source Sans Pro Bold"/>
                <a:ea typeface="Source Sans Pro Bold"/>
                <a:cs typeface="Source Sans Pro Bold"/>
                <a:sym typeface="Source Sans Pro Bold"/>
              </a:defRPr>
            </a:pPr>
            <a:r>
              <a:rPr lang="fr" sz="2000" b="1" dirty="0">
                <a:solidFill>
                  <a:schemeClr val="accent2"/>
                </a:solidFill>
                <a:ea typeface="Source Sans Pro Bold"/>
                <a:cs typeface="Source Sans Pro Bold"/>
              </a:rPr>
              <a:t>QUOI ? </a:t>
            </a:r>
          </a:p>
          <a:p>
            <a:pPr marL="0" indent="0">
              <a:spcBef>
                <a:spcPts val="0"/>
              </a:spcBef>
              <a:buNone/>
              <a:defRPr sz="2200"/>
            </a:pPr>
            <a:r>
              <a:rPr lang="fr" sz="2000" dirty="0"/>
              <a:t>Collecte, analyse, interprétation et diffusion de données sanitaires. </a:t>
            </a:r>
          </a:p>
          <a:p>
            <a:pPr marL="0" indent="0">
              <a:spcBef>
                <a:spcPts val="0"/>
              </a:spcBef>
              <a:buNone/>
              <a:defRPr sz="2200"/>
            </a:pPr>
            <a:endParaRPr lang="fr" sz="2000" dirty="0"/>
          </a:p>
          <a:p>
            <a:pPr marL="0" indent="0">
              <a:spcBef>
                <a:spcPts val="0"/>
              </a:spcBef>
              <a:buNone/>
              <a:defRPr sz="2200">
                <a:solidFill>
                  <a:schemeClr val="accent2"/>
                </a:solidFill>
                <a:latin typeface="Source Sans Pro Bold"/>
                <a:ea typeface="Source Sans Pro Bold"/>
                <a:cs typeface="Source Sans Pro Bold"/>
                <a:sym typeface="Source Sans Pro Bold"/>
              </a:defRPr>
            </a:pPr>
            <a:r>
              <a:rPr lang="fr" sz="2000" b="1" dirty="0">
                <a:solidFill>
                  <a:schemeClr val="accent2"/>
                </a:solidFill>
                <a:ea typeface="Source Sans Pro Bold"/>
                <a:cs typeface="Source Sans Pro Bold"/>
              </a:rPr>
              <a:t>POURQUOI ?</a:t>
            </a:r>
          </a:p>
          <a:p>
            <a:pPr marL="0" indent="0">
              <a:spcBef>
                <a:spcPts val="0"/>
              </a:spcBef>
              <a:buNone/>
              <a:defRPr sz="2200"/>
            </a:pPr>
            <a:r>
              <a:rPr lang="fr" sz="2000" dirty="0"/>
              <a:t>Utilisation dans le cadre des mesures de santé publique afin de réduire la </a:t>
            </a:r>
            <a:r>
              <a:rPr lang="fr" sz="2000" kern="1200" dirty="0">
                <a:solidFill>
                  <a:srgbClr val="C00000"/>
                </a:solidFill>
              </a:rPr>
              <a:t>morbidité</a:t>
            </a:r>
            <a:r>
              <a:rPr lang="fr" sz="2000" dirty="0"/>
              <a:t> et la mortalité, et d’améliorer la santé.</a:t>
            </a:r>
            <a:endParaRPr lang="en-US" sz="2000" dirty="0"/>
          </a:p>
        </p:txBody>
      </p:sp>
      <p:sp>
        <p:nvSpPr>
          <p:cNvPr id="10" name="Slide Number Placeholder 2"/>
          <p:cNvSpPr>
            <a:spLocks noGrp="1"/>
          </p:cNvSpPr>
          <p:nvPr>
            <p:ph type="sldNum" sz="quarter" idx="4294967295"/>
            <p:custDataLst>
              <p:tags r:id="rId2"/>
            </p:custDataLst>
          </p:nvPr>
        </p:nvSpPr>
        <p:spPr>
          <a:xfrm>
            <a:off x="10058400" y="6181725"/>
            <a:ext cx="2133600" cy="476250"/>
          </a:xfrm>
          <a:prstGeom prst="rect">
            <a:avLst/>
          </a:prstGeom>
        </p:spPr>
        <p:txBody>
          <a:bodyPr rtlCol="0"/>
          <a:lstStyle>
            <a:lvl1pPr>
              <a:defRPr i="0">
                <a:effectLst/>
              </a:defRPr>
            </a:lvl1pPr>
          </a:lstStyle>
          <a:p>
            <a:pPr algn="r" rtl="0">
              <a:defRPr/>
            </a:pPr>
            <a:fld id="{B8477CA6-37AB-49C2-B88B-8C89FDB7A7DF}" type="slidenum">
              <a:rPr lang="en-US" sz="1200" dirty="0">
                <a:latin typeface="Arial" panose="020B0604020202020204" pitchFamily="34" charset="0"/>
                <a:cs typeface="Arial" panose="020B0604020202020204" pitchFamily="34" charset="0"/>
              </a:rPr>
              <a:pPr algn="r" rtl="0">
                <a:defRPr/>
              </a:pPr>
              <a:t>7</a:t>
            </a:fld>
            <a:endParaRPr lang="en-US" sz="1200">
              <a:latin typeface="Arial" panose="020B0604020202020204" pitchFamily="34" charset="0"/>
              <a:cs typeface="Arial" panose="020B0604020202020204" pitchFamily="34" charset="0"/>
            </a:endParaRPr>
          </a:p>
        </p:txBody>
      </p:sp>
      <p:sp>
        <p:nvSpPr>
          <p:cNvPr id="2" name="TextBox 1"/>
          <p:cNvSpPr txBox="1"/>
          <p:nvPr>
            <p:custDataLst>
              <p:tags r:id="rId3"/>
            </p:custDataLst>
          </p:nvPr>
        </p:nvSpPr>
        <p:spPr>
          <a:xfrm>
            <a:off x="119336" y="33561"/>
            <a:ext cx="9433048" cy="584775"/>
          </a:xfrm>
          <a:prstGeom prst="rect">
            <a:avLst/>
          </a:prstGeom>
          <a:noFill/>
        </p:spPr>
        <p:txBody>
          <a:bodyPr wrap="square" lIns="91440" tIns="45720" rIns="91440" bIns="45720" rtlCol="0" anchor="t">
            <a:spAutoFit/>
          </a:bodyPr>
          <a:lstStyle/>
          <a:p>
            <a:pPr rtl="0"/>
            <a:r>
              <a:rPr sz="3200" b="1" dirty="0">
                <a:solidFill>
                  <a:srgbClr val="FFFFFF"/>
                </a:solidFill>
                <a:latin typeface="Source Sans Pro Bold"/>
                <a:ea typeface="Source Sans Pro Bold"/>
                <a:cs typeface="Source Sans Pro Bold"/>
                <a:sym typeface="Source Sans Pro Bold"/>
              </a:rPr>
              <a:t>Surveillance </a:t>
            </a:r>
            <a:r>
              <a:rPr lang="fr-FR" sz="3200" b="1" dirty="0">
                <a:solidFill>
                  <a:srgbClr val="FFFFFF"/>
                </a:solidFill>
                <a:latin typeface="Source Sans Pro Bold"/>
                <a:ea typeface="Source Sans Pro Bold"/>
                <a:cs typeface="Source Sans Pro Bold"/>
                <a:sym typeface="Source Sans Pro Bold"/>
              </a:rPr>
              <a:t>en </a:t>
            </a:r>
            <a:r>
              <a:rPr sz="3200" b="1" dirty="0">
                <a:solidFill>
                  <a:srgbClr val="FFFFFF"/>
                </a:solidFill>
                <a:latin typeface="Source Sans Pro Bold"/>
                <a:ea typeface="Source Sans Pro Bold"/>
                <a:cs typeface="Source Sans Pro Bold"/>
                <a:sym typeface="Source Sans Pro Bold"/>
              </a:rPr>
              <a:t>santé </a:t>
            </a:r>
            <a:r>
              <a:rPr sz="3200" b="1" dirty="0" err="1">
                <a:solidFill>
                  <a:srgbClr val="FFFFFF"/>
                </a:solidFill>
                <a:latin typeface="Source Sans Pro Bold"/>
                <a:ea typeface="Source Sans Pro Bold"/>
                <a:cs typeface="Source Sans Pro Bold"/>
                <a:sym typeface="Source Sans Pro Bold"/>
              </a:rPr>
              <a:t>publique</a:t>
            </a:r>
            <a:r>
              <a:rPr sz="3200" b="1" dirty="0">
                <a:solidFill>
                  <a:srgbClr val="FFFFFF"/>
                </a:solidFill>
                <a:latin typeface="Source Sans Pro Bold"/>
                <a:ea typeface="Source Sans Pro Bold"/>
                <a:cs typeface="Source Sans Pro Bold"/>
                <a:sym typeface="Source Sans Pro Bold"/>
              </a:rPr>
              <a:t> : </a:t>
            </a:r>
            <a:r>
              <a:rPr lang="fr" sz="3200" b="1" dirty="0">
                <a:solidFill>
                  <a:srgbClr val="FFFFFF"/>
                </a:solidFill>
                <a:latin typeface="Source Sans Pro Bold"/>
                <a:ea typeface="Source Sans Pro Bold"/>
                <a:cs typeface="Source Sans Pro Bold"/>
                <a:sym typeface="Source Sans Pro Bold"/>
              </a:rPr>
              <a:t>définition</a:t>
            </a:r>
            <a:endParaRPr lang="en-US" sz="3200" b="1" dirty="0">
              <a:solidFill>
                <a:srgbClr val="FFFFFF"/>
              </a:solidFill>
              <a:latin typeface="Source Sans Pro Bold"/>
              <a:ea typeface="Source Sans Pro Bold"/>
              <a:cs typeface="Source Sans Pro Bold"/>
              <a:sym typeface="Source Sans Pro Bold"/>
            </a:endParaRPr>
          </a:p>
        </p:txBody>
      </p:sp>
      <p:sp>
        <p:nvSpPr>
          <p:cNvPr id="7" name="Rectangle 6"/>
          <p:cNvSpPr/>
          <p:nvPr>
            <p:custDataLst>
              <p:tags r:id="rId4"/>
            </p:custDataLst>
          </p:nvPr>
        </p:nvSpPr>
        <p:spPr>
          <a:xfrm>
            <a:off x="1524000" y="5758296"/>
            <a:ext cx="7924800" cy="246221"/>
          </a:xfrm>
          <a:prstGeom prst="rect">
            <a:avLst/>
          </a:prstGeom>
          <a:noFill/>
          <a:ln w="12700">
            <a:noFill/>
            <a:miter lim="800000"/>
            <a:headEnd/>
            <a:tailEnd/>
          </a:ln>
          <a:effectLst/>
        </p:spPr>
        <p:txBody>
          <a:bodyPr wrap="square" rtlCol="0">
            <a:spAutoFit/>
          </a:bodyPr>
          <a:lstStyle/>
          <a:p>
            <a:pPr rtl="0">
              <a:defRPr/>
            </a:pPr>
            <a:r>
              <a:rPr lang="fr" sz="1000" dirty="0"/>
              <a:t>Adapté des Centers for Disease Control and Prevention. </a:t>
            </a:r>
            <a:r>
              <a:rPr lang="en" sz="1000" i="1" dirty="0"/>
              <a:t>Morbidity and Mortality Weekly Report,</a:t>
            </a:r>
            <a:r>
              <a:rPr lang="en" sz="1000" dirty="0"/>
              <a:t> 50 (No. RR-13). 2001.</a:t>
            </a:r>
          </a:p>
        </p:txBody>
      </p:sp>
      <p:pic>
        <p:nvPicPr>
          <p:cNvPr id="12" name="Picture 11" descr="A blue circle containing a globe and a magnifying glass." title="Public Health 101 Surveillance Icon"/>
          <p:cNvPicPr>
            <a:picLocks noChangeAspect="1"/>
          </p:cNvPicPr>
          <p:nvPr>
            <p:custDataLst>
              <p:tags r:id="rId5"/>
            </p:custDataLst>
          </p:nvPr>
        </p:nvPicPr>
        <p:blipFill>
          <a:blip r:embed="rId9">
            <a:extLst>
              <a:ext uri="{28A0092B-C50C-407E-A947-70E740481C1C}">
                <a14:useLocalDpi xmlns:a14="http://schemas.microsoft.com/office/drawing/2010/main" val="0"/>
              </a:ext>
            </a:extLst>
          </a:blip>
          <a:stretch>
            <a:fillRect/>
          </a:stretch>
        </p:blipFill>
        <p:spPr>
          <a:xfrm>
            <a:off x="1913048" y="1831829"/>
            <a:ext cx="2971054" cy="2589862"/>
          </a:xfrm>
          <a:prstGeom prst="rect">
            <a:avLst/>
          </a:prstGeom>
        </p:spPr>
      </p:pic>
      <p:sp>
        <p:nvSpPr>
          <p:cNvPr id="3" name="TextBox 2"/>
          <p:cNvSpPr txBox="1"/>
          <p:nvPr>
            <p:custDataLst>
              <p:tags r:id="rId6"/>
            </p:custDataLst>
          </p:nvPr>
        </p:nvSpPr>
        <p:spPr>
          <a:xfrm>
            <a:off x="1914022" y="4662684"/>
            <a:ext cx="2970080" cy="738664"/>
          </a:xfrm>
          <a:prstGeom prst="rect">
            <a:avLst/>
          </a:prstGeom>
          <a:noFill/>
        </p:spPr>
        <p:txBody>
          <a:bodyPr wrap="square" lIns="91440" tIns="45720" rIns="91440" bIns="45720" rtlCol="0" anchor="t">
            <a:spAutoFit/>
          </a:bodyPr>
          <a:lstStyle/>
          <a:p>
            <a:pPr algn="ctr"/>
            <a:r>
              <a:rPr lang="fr" sz="2100" dirty="0">
                <a:solidFill>
                  <a:srgbClr val="C00000"/>
                </a:solidFill>
                <a:latin typeface="+mj-lt"/>
                <a:sym typeface="Source Sans Pro Regular"/>
              </a:rPr>
              <a:t>« L’information au service de l’action »</a:t>
            </a:r>
          </a:p>
        </p:txBody>
      </p:sp>
    </p:spTree>
    <p:extLst>
      <p:ext uri="{BB962C8B-B14F-4D97-AF65-F5344CB8AC3E}">
        <p14:creationId xmlns:p14="http://schemas.microsoft.com/office/powerpoint/2010/main" val="336002343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6B1022A-4C6C-784A-8C18-61C7DE578923}"/>
              </a:ext>
            </a:extLst>
          </p:cNvPr>
          <p:cNvSpPr>
            <a:spLocks noGrp="1"/>
          </p:cNvSpPr>
          <p:nvPr>
            <p:ph type="body" idx="1"/>
            <p:custDataLst>
              <p:tags r:id="rId1"/>
            </p:custDataLst>
          </p:nvPr>
        </p:nvSpPr>
        <p:spPr>
          <a:xfrm>
            <a:off x="623392" y="1556792"/>
            <a:ext cx="10801200" cy="2542039"/>
          </a:xfrm>
        </p:spPr>
        <p:txBody>
          <a:bodyPr rtlCol="0">
            <a:noAutofit/>
          </a:bodyPr>
          <a:lstStyle/>
          <a:p>
            <a:pPr marL="190500" indent="-190500"/>
            <a:r>
              <a:rPr lang="fr" sz="2400" dirty="0"/>
              <a:t>Détecter les épidémies et y répondre rapidement.</a:t>
            </a:r>
            <a:endParaRPr lang="fr-FR" sz="2400" dirty="0"/>
          </a:p>
          <a:p>
            <a:pPr marL="190500" indent="-190500"/>
            <a:r>
              <a:rPr lang="fr" sz="2400" dirty="0"/>
              <a:t>Déterminer les grandes priorités dans le secteur de la santé.</a:t>
            </a:r>
          </a:p>
          <a:p>
            <a:pPr marL="190500" indent="-190500"/>
            <a:r>
              <a:rPr lang="fr" sz="2400" dirty="0"/>
              <a:t>Suivre l’évolution de la situation sanitaire.</a:t>
            </a:r>
          </a:p>
          <a:p>
            <a:pPr marL="190500" indent="-190500"/>
            <a:r>
              <a:rPr lang="fr" sz="2400" dirty="0"/>
              <a:t>Cibler les ressources dans le ou les domaines qui en ont le plus besoin.</a:t>
            </a:r>
          </a:p>
          <a:p>
            <a:pPr marL="190500" indent="-190500"/>
            <a:r>
              <a:rPr lang="fr" sz="2400" dirty="0"/>
              <a:t>Planifier et orienter les programmes.</a:t>
            </a:r>
          </a:p>
          <a:p>
            <a:pPr marL="190500" indent="-190500"/>
            <a:r>
              <a:rPr lang="fr" sz="2400" dirty="0"/>
              <a:t>Indiquer des changements pendant une situation d’urgence.</a:t>
            </a:r>
          </a:p>
          <a:p>
            <a:pPr marL="258128" indent="-342900">
              <a:buFont typeface="Arial" panose="020B0604020202020204" pitchFamily="34" charset="0"/>
              <a:buChar char="•"/>
            </a:pPr>
            <a:endParaRPr lang="en-US" altLang="en-US" sz="2200" dirty="0">
              <a:solidFill>
                <a:schemeClr val="tx1"/>
              </a:solidFill>
              <a:ea typeface="ＭＳ Ｐゴシック"/>
            </a:endParaRPr>
          </a:p>
          <a:p>
            <a:pPr rtl="0">
              <a:buFont typeface="Arial" panose="020B0604020202020204" pitchFamily="34" charset="0"/>
              <a:buChar char="•"/>
            </a:pPr>
            <a:endParaRPr lang="en-US" sz="2200" dirty="0">
              <a:solidFill>
                <a:schemeClr val="tx1"/>
              </a:solidFill>
            </a:endParaRPr>
          </a:p>
        </p:txBody>
      </p:sp>
      <p:sp>
        <p:nvSpPr>
          <p:cNvPr id="2" name="Title 1">
            <a:extLst>
              <a:ext uri="{FF2B5EF4-FFF2-40B4-BE49-F238E27FC236}">
                <a16:creationId xmlns:a16="http://schemas.microsoft.com/office/drawing/2014/main" id="{E11810F8-400B-984F-8745-2BE919535012}"/>
              </a:ext>
            </a:extLst>
          </p:cNvPr>
          <p:cNvSpPr>
            <a:spLocks noGrp="1"/>
          </p:cNvSpPr>
          <p:nvPr>
            <p:ph type="title" idx="4294967295"/>
            <p:custDataLst>
              <p:tags r:id="rId2"/>
            </p:custDataLst>
          </p:nvPr>
        </p:nvSpPr>
        <p:spPr>
          <a:xfrm>
            <a:off x="0" y="-123825"/>
            <a:ext cx="8040216" cy="1176561"/>
          </a:xfrm>
        </p:spPr>
        <p:txBody>
          <a:bodyPr rtlCol="0">
            <a:noAutofit/>
          </a:bodyPr>
          <a:lstStyle/>
          <a:p>
            <a:pPr rtl="0"/>
            <a:r>
              <a:rPr lang="fr" sz="2800" b="1" dirty="0">
                <a:solidFill>
                  <a:schemeClr val="bg1"/>
                </a:solidFill>
                <a:latin typeface="+mj-lt"/>
                <a:ea typeface="ＭＳ Ｐゴシック"/>
                <a:cs typeface="Arial"/>
              </a:rPr>
              <a:t>Objectifs d’un système de surveillance en situation d’urgence</a:t>
            </a:r>
            <a:endParaRPr lang="en-US" sz="2800" b="1" dirty="0">
              <a:solidFill>
                <a:schemeClr val="bg1"/>
              </a:solidFill>
              <a:latin typeface="+mj-lt"/>
              <a:ea typeface="ＭＳ Ｐゴシック"/>
              <a:cs typeface="Arial"/>
            </a:endParaRPr>
          </a:p>
        </p:txBody>
      </p:sp>
    </p:spTree>
    <p:extLst>
      <p:ext uri="{BB962C8B-B14F-4D97-AF65-F5344CB8AC3E}">
        <p14:creationId xmlns:p14="http://schemas.microsoft.com/office/powerpoint/2010/main" val="126146268"/>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Text Box 1027"/>
          <p:cNvSpPr txBox="1">
            <a:spLocks noGrp="1" noChangeArrowheads="1"/>
          </p:cNvSpPr>
          <p:nvPr>
            <p:ph type="title" idx="4294967295"/>
            <p:custDataLst>
              <p:tags r:id="rId1"/>
            </p:custDataLst>
          </p:nvPr>
        </p:nvSpPr>
        <p:spPr>
          <a:xfrm>
            <a:off x="0" y="101600"/>
            <a:ext cx="7899400" cy="457200"/>
          </a:xfrm>
          <a:extLst>
            <a:ext uri="{91240B29-F687-4f45-9708-019B960494DF}">
              <a14:hiddenLine xmlns:a14="http://schemas.microsoft.com/office/drawing/2010/main" xmlns="" w="9525" cap="flat" cmpd="sng">
                <a:solidFill>
                  <a:schemeClr val="tx1"/>
                </a:solidFill>
                <a:prstDash val="solid"/>
                <a:miter lim="800000"/>
                <a:headEnd type="none" w="med" len="med"/>
                <a:tailEnd type="none" w="med" len="me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rtlCol="0">
            <a:noAutofit/>
          </a:bodyPr>
          <a:lstStyle/>
          <a:p>
            <a:pPr rtl="0" eaLnBrk="1" hangingPunct="1">
              <a:defRPr/>
            </a:pPr>
            <a:r>
              <a:rPr lang="fr" sz="3200" b="1" dirty="0">
                <a:solidFill>
                  <a:schemeClr val="bg1"/>
                </a:solidFill>
                <a:latin typeface="+mj-lt"/>
                <a:cs typeface="Arial"/>
              </a:rPr>
              <a:t>Surveillance et intervention rapide</a:t>
            </a:r>
            <a:endParaRPr lang="en-GB" sz="3200" b="1" dirty="0">
              <a:solidFill>
                <a:schemeClr val="bg1"/>
              </a:solidFill>
              <a:latin typeface="+mj-lt"/>
              <a:cs typeface="Arial"/>
            </a:endParaRPr>
          </a:p>
        </p:txBody>
      </p:sp>
      <p:sp>
        <p:nvSpPr>
          <p:cNvPr id="52232" name="Text Box 1032"/>
          <p:cNvSpPr txBox="1">
            <a:spLocks noChangeArrowheads="1"/>
          </p:cNvSpPr>
          <p:nvPr>
            <p:custDataLst>
              <p:tags r:id="rId2"/>
            </p:custDataLst>
          </p:nvPr>
        </p:nvSpPr>
        <p:spPr bwMode="auto">
          <a:xfrm>
            <a:off x="2868435" y="3400108"/>
            <a:ext cx="500458" cy="276999"/>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rtlCol="0" anchor="ctr">
            <a:spAutoFit/>
          </a:bodyPr>
          <a:lstStyle/>
          <a:p>
            <a:pPr algn="ctr" rtl="0" eaLnBrk="0" hangingPunct="0">
              <a:defRPr/>
            </a:pPr>
            <a:r>
              <a:rPr lang="fr" sz="1200"/>
              <a:t>CAS</a:t>
            </a:r>
          </a:p>
        </p:txBody>
      </p:sp>
      <p:sp>
        <p:nvSpPr>
          <p:cNvPr id="2" name="TextBox 1">
            <a:extLst>
              <a:ext uri="{FF2B5EF4-FFF2-40B4-BE49-F238E27FC236}">
                <a16:creationId xmlns:a16="http://schemas.microsoft.com/office/drawing/2014/main" id="{F5B052AF-1B16-4B1A-B6AD-46F86879FA9C}"/>
              </a:ext>
            </a:extLst>
          </p:cNvPr>
          <p:cNvSpPr txBox="1"/>
          <p:nvPr>
            <p:custDataLst>
              <p:tags r:id="rId3"/>
            </p:custDataLst>
          </p:nvPr>
        </p:nvSpPr>
        <p:spPr>
          <a:xfrm>
            <a:off x="1524002" y="6100104"/>
            <a:ext cx="9143999" cy="713272"/>
          </a:xfrm>
          <a:prstGeom prst="rect">
            <a:avLst/>
          </a:prstGeom>
          <a:solidFill>
            <a:srgbClr val="C00000"/>
          </a:solid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algn="ctr" rtl="0">
              <a:spcBef>
                <a:spcPct val="30000"/>
              </a:spcBef>
            </a:pPr>
            <a:r>
              <a:rPr lang="fr" b="1" dirty="0">
                <a:solidFill>
                  <a:schemeClr val="bg1"/>
                </a:solidFill>
                <a:latin typeface="Arial"/>
                <a:cs typeface="Arial"/>
              </a:rPr>
              <a:t>La détection plus précoce des épidémies peut permettre une intervention plus rapide, ce qui peut permettre d’éviter davantage de cas.</a:t>
            </a:r>
          </a:p>
          <a:p>
            <a:pPr algn="ctr" rtl="0">
              <a:spcBef>
                <a:spcPct val="30000"/>
              </a:spcBef>
            </a:pPr>
            <a:endParaRPr lang="en-US" sz="450" b="1" dirty="0">
              <a:solidFill>
                <a:srgbClr val="FFFFFF"/>
              </a:solidFill>
              <a:latin typeface="Arial"/>
              <a:cs typeface="Arial"/>
            </a:endParaRPr>
          </a:p>
        </p:txBody>
      </p:sp>
      <p:graphicFrame>
        <p:nvGraphicFramePr>
          <p:cNvPr id="25" name="Object 1026"/>
          <p:cNvGraphicFramePr>
            <a:graphicFrameLocks noChangeAspect="1"/>
          </p:cNvGraphicFramePr>
          <p:nvPr>
            <p:custDataLst>
              <p:tags r:id="rId4"/>
            </p:custDataLst>
            <p:extLst>
              <p:ext uri="{D42A27DB-BD31-4B8C-83A1-F6EECF244321}">
                <p14:modId xmlns:p14="http://schemas.microsoft.com/office/powerpoint/2010/main" val="1232327533"/>
              </p:ext>
            </p:extLst>
          </p:nvPr>
        </p:nvGraphicFramePr>
        <p:xfrm>
          <a:off x="3672389" y="3281818"/>
          <a:ext cx="6115050" cy="3238500"/>
        </p:xfrm>
        <a:graphic>
          <a:graphicData uri="http://schemas.openxmlformats.org/presentationml/2006/ole">
            <mc:AlternateContent xmlns:mc="http://schemas.openxmlformats.org/markup-compatibility/2006">
              <mc:Choice xmlns:v="urn:schemas-microsoft-com:vml" Requires="v">
                <p:oleObj name="Chart" r:id="rId12" imgW="11658756" imgH="6172200" progId="MSGraph.Chart.8">
                  <p:embed followColorScheme="full"/>
                </p:oleObj>
              </mc:Choice>
              <mc:Fallback>
                <p:oleObj name="Chart" r:id="rId12" imgW="11658756" imgH="6172200" progId="MSGraph.Chart.8">
                  <p:embed followColorScheme="full"/>
                  <p:pic>
                    <p:nvPicPr>
                      <p:cNvPr id="25" name="Object 1026"/>
                      <p:cNvPicPr>
                        <a:picLocks noChangeAspect="1" noChangeArrowheads="1"/>
                      </p:cNvPicPr>
                      <p:nvPr/>
                    </p:nvPicPr>
                    <p:blipFill>
                      <a:blip r:embed="rId13"/>
                      <a:srcRect/>
                      <a:stretch>
                        <a:fillRect/>
                      </a:stretch>
                    </p:blipFill>
                    <p:spPr bwMode="auto">
                      <a:xfrm>
                        <a:off x="3672389" y="3281818"/>
                        <a:ext cx="6115050" cy="323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oleObj>
              </mc:Fallback>
            </mc:AlternateContent>
          </a:graphicData>
        </a:graphic>
      </p:graphicFrame>
      <p:grpSp>
        <p:nvGrpSpPr>
          <p:cNvPr id="26" name="Group 1028"/>
          <p:cNvGrpSpPr>
            <a:grpSpLocks/>
          </p:cNvGrpSpPr>
          <p:nvPr>
            <p:custDataLst>
              <p:tags r:id="rId5"/>
            </p:custDataLst>
          </p:nvPr>
        </p:nvGrpSpPr>
        <p:grpSpPr bwMode="auto">
          <a:xfrm>
            <a:off x="4799857" y="1052737"/>
            <a:ext cx="1244203" cy="3554015"/>
            <a:chOff x="1771" y="987"/>
            <a:chExt cx="1045" cy="2985"/>
          </a:xfrm>
          <a:solidFill>
            <a:srgbClr val="002060"/>
          </a:solidFill>
        </p:grpSpPr>
        <p:sp>
          <p:nvSpPr>
            <p:cNvPr id="27" name="Line 1029"/>
            <p:cNvSpPr>
              <a:spLocks noChangeShapeType="1"/>
            </p:cNvSpPr>
            <p:nvPr/>
          </p:nvSpPr>
          <p:spPr bwMode="auto">
            <a:xfrm flipH="1">
              <a:off x="1945" y="1008"/>
              <a:ext cx="23" cy="2964"/>
            </a:xfrm>
            <a:prstGeom prst="line">
              <a:avLst/>
            </a:prstGeom>
            <a:grpFill/>
            <a:ln w="41275">
              <a:solidFill>
                <a:schemeClr val="accent1"/>
              </a:solidFill>
              <a:round/>
              <a:headEnd/>
              <a:tailEnd type="arrow"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rtlCol="0" anchor="ctr"/>
            <a:lstStyle/>
            <a:p>
              <a:pPr rtl="0">
                <a:defRPr/>
              </a:pPr>
              <a:endParaRPr lang="en-US">
                <a:solidFill>
                  <a:schemeClr val="bg1"/>
                </a:solidFill>
                <a:cs typeface="+mn-cs"/>
              </a:endParaRPr>
            </a:p>
          </p:txBody>
        </p:sp>
        <p:sp>
          <p:nvSpPr>
            <p:cNvPr id="28" name="Text Box 1030"/>
            <p:cNvSpPr txBox="1">
              <a:spLocks noChangeArrowheads="1"/>
            </p:cNvSpPr>
            <p:nvPr/>
          </p:nvSpPr>
          <p:spPr bwMode="auto">
            <a:xfrm>
              <a:off x="1771" y="987"/>
              <a:ext cx="1045" cy="465"/>
            </a:xfrm>
            <a:prstGeom prst="rect">
              <a:avLst/>
            </a:prstGeom>
            <a:grp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rtlCol="0" anchor="ctr">
              <a:spAutoFit/>
            </a:bodyPr>
            <a:lstStyle/>
            <a:p>
              <a:pPr algn="ctr" rtl="0" eaLnBrk="0" hangingPunct="0">
                <a:defRPr/>
              </a:pPr>
              <a:r>
                <a:rPr lang="fr" sz="1500">
                  <a:solidFill>
                    <a:schemeClr val="bg1"/>
                  </a:solidFill>
                </a:rPr>
                <a:t>Intervention </a:t>
              </a:r>
            </a:p>
            <a:p>
              <a:pPr algn="ctr" rtl="0" eaLnBrk="0" hangingPunct="0">
                <a:defRPr/>
              </a:pPr>
              <a:r>
                <a:rPr lang="fr" sz="1500">
                  <a:solidFill>
                    <a:schemeClr val="bg1"/>
                  </a:solidFill>
                </a:rPr>
                <a:t>rapide</a:t>
              </a:r>
            </a:p>
          </p:txBody>
        </p:sp>
      </p:grpSp>
      <p:sp>
        <p:nvSpPr>
          <p:cNvPr id="29" name="Text Box 1031"/>
          <p:cNvSpPr txBox="1">
            <a:spLocks noChangeArrowheads="1"/>
          </p:cNvSpPr>
          <p:nvPr>
            <p:custDataLst>
              <p:tags r:id="rId6"/>
            </p:custDataLst>
          </p:nvPr>
        </p:nvSpPr>
        <p:spPr bwMode="auto">
          <a:xfrm>
            <a:off x="8882889" y="4962573"/>
            <a:ext cx="603050" cy="276999"/>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rtlCol="0" anchor="ctr">
            <a:spAutoFit/>
          </a:bodyPr>
          <a:lstStyle/>
          <a:p>
            <a:pPr algn="ctr" rtl="0" eaLnBrk="0" hangingPunct="0">
              <a:defRPr/>
            </a:pPr>
            <a:r>
              <a:rPr lang="fr" sz="1200">
                <a:solidFill>
                  <a:srgbClr val="000000"/>
                </a:solidFill>
              </a:rPr>
              <a:t>JOUR</a:t>
            </a:r>
            <a:endParaRPr lang="en-GB">
              <a:solidFill>
                <a:srgbClr val="000000"/>
              </a:solidFill>
            </a:endParaRPr>
          </a:p>
        </p:txBody>
      </p:sp>
      <p:grpSp>
        <p:nvGrpSpPr>
          <p:cNvPr id="30" name="Group 1033"/>
          <p:cNvGrpSpPr>
            <a:grpSpLocks/>
          </p:cNvGrpSpPr>
          <p:nvPr>
            <p:custDataLst>
              <p:tags r:id="rId7"/>
            </p:custDataLst>
          </p:nvPr>
        </p:nvGrpSpPr>
        <p:grpSpPr bwMode="auto">
          <a:xfrm>
            <a:off x="3935761" y="1656334"/>
            <a:ext cx="1051323" cy="2996803"/>
            <a:chOff x="774" y="987"/>
            <a:chExt cx="883" cy="2517"/>
          </a:xfrm>
        </p:grpSpPr>
        <p:sp>
          <p:nvSpPr>
            <p:cNvPr id="31" name="Line 1034"/>
            <p:cNvSpPr>
              <a:spLocks noChangeShapeType="1"/>
            </p:cNvSpPr>
            <p:nvPr/>
          </p:nvSpPr>
          <p:spPr bwMode="auto">
            <a:xfrm>
              <a:off x="1440" y="1056"/>
              <a:ext cx="0" cy="2448"/>
            </a:xfrm>
            <a:prstGeom prst="line">
              <a:avLst/>
            </a:prstGeom>
            <a:noFill/>
            <a:ln w="41275">
              <a:solidFill>
                <a:schemeClr val="accent1"/>
              </a:solidFill>
              <a:round/>
              <a:headEnd/>
              <a:tailEnd type="arrow"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rtlCol="0" anchor="ctr"/>
            <a:lstStyle/>
            <a:p>
              <a:pPr rtl="0">
                <a:defRPr/>
              </a:pPr>
              <a:endParaRPr lang="en-US">
                <a:cs typeface="+mn-cs"/>
              </a:endParaRPr>
            </a:p>
          </p:txBody>
        </p:sp>
        <p:sp>
          <p:nvSpPr>
            <p:cNvPr id="32" name="Text Box 1035"/>
            <p:cNvSpPr txBox="1">
              <a:spLocks noChangeArrowheads="1"/>
            </p:cNvSpPr>
            <p:nvPr/>
          </p:nvSpPr>
          <p:spPr bwMode="auto">
            <a:xfrm>
              <a:off x="774" y="987"/>
              <a:ext cx="883" cy="465"/>
            </a:xfrm>
            <a:prstGeom prst="rect">
              <a:avLst/>
            </a:prstGeom>
            <a:solidFill>
              <a:srgbClr val="00206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rtlCol="0" anchor="ctr">
              <a:spAutoFit/>
            </a:bodyPr>
            <a:lstStyle/>
            <a:p>
              <a:pPr algn="ctr" rtl="0" eaLnBrk="0" hangingPunct="0">
                <a:defRPr/>
              </a:pPr>
              <a:r>
                <a:rPr lang="fr" sz="1500">
                  <a:solidFill>
                    <a:schemeClr val="bg1"/>
                  </a:solidFill>
                </a:rPr>
                <a:t>Détection </a:t>
              </a:r>
            </a:p>
            <a:p>
              <a:pPr algn="ctr" rtl="0" eaLnBrk="0" hangingPunct="0">
                <a:defRPr/>
              </a:pPr>
              <a:r>
                <a:rPr lang="fr" sz="1500">
                  <a:solidFill>
                    <a:schemeClr val="bg1"/>
                  </a:solidFill>
                </a:rPr>
                <a:t>précoce</a:t>
              </a:r>
            </a:p>
          </p:txBody>
        </p:sp>
      </p:grpSp>
      <p:grpSp>
        <p:nvGrpSpPr>
          <p:cNvPr id="33" name="Group 1036"/>
          <p:cNvGrpSpPr>
            <a:grpSpLocks/>
          </p:cNvGrpSpPr>
          <p:nvPr>
            <p:custDataLst>
              <p:tags r:id="rId8"/>
            </p:custDataLst>
          </p:nvPr>
        </p:nvGrpSpPr>
        <p:grpSpPr bwMode="auto">
          <a:xfrm>
            <a:off x="5237986" y="2748619"/>
            <a:ext cx="3946428" cy="2286000"/>
            <a:chOff x="2261" y="1536"/>
            <a:chExt cx="3407" cy="2130"/>
          </a:xfrm>
        </p:grpSpPr>
        <p:sp>
          <p:nvSpPr>
            <p:cNvPr id="34" name="Freeform 1037"/>
            <p:cNvSpPr>
              <a:spLocks/>
            </p:cNvSpPr>
            <p:nvPr/>
          </p:nvSpPr>
          <p:spPr bwMode="auto">
            <a:xfrm>
              <a:off x="2261" y="1536"/>
              <a:ext cx="3079" cy="2130"/>
            </a:xfrm>
            <a:custGeom>
              <a:avLst/>
              <a:gdLst>
                <a:gd name="T0" fmla="*/ 176 w 3079"/>
                <a:gd name="T1" fmla="*/ 1319 h 2130"/>
                <a:gd name="T2" fmla="*/ 768 w 3079"/>
                <a:gd name="T3" fmla="*/ 96 h 2130"/>
                <a:gd name="T4" fmla="*/ 912 w 3079"/>
                <a:gd name="T5" fmla="*/ 0 h 2130"/>
                <a:gd name="T6" fmla="*/ 1117 w 3079"/>
                <a:gd name="T7" fmla="*/ 248 h 2130"/>
                <a:gd name="T8" fmla="*/ 1200 w 3079"/>
                <a:gd name="T9" fmla="*/ 672 h 2130"/>
                <a:gd name="T10" fmla="*/ 1248 w 3079"/>
                <a:gd name="T11" fmla="*/ 864 h 2130"/>
                <a:gd name="T12" fmla="*/ 1392 w 3079"/>
                <a:gd name="T13" fmla="*/ 1152 h 2130"/>
                <a:gd name="T14" fmla="*/ 1490 w 3079"/>
                <a:gd name="T15" fmla="*/ 1319 h 2130"/>
                <a:gd name="T16" fmla="*/ 1636 w 3079"/>
                <a:gd name="T17" fmla="*/ 1513 h 2130"/>
                <a:gd name="T18" fmla="*/ 1728 w 3079"/>
                <a:gd name="T19" fmla="*/ 1680 h 2130"/>
                <a:gd name="T20" fmla="*/ 1920 w 3079"/>
                <a:gd name="T21" fmla="*/ 1824 h 2130"/>
                <a:gd name="T22" fmla="*/ 2009 w 3079"/>
                <a:gd name="T23" fmla="*/ 1919 h 2130"/>
                <a:gd name="T24" fmla="*/ 2112 w 3079"/>
                <a:gd name="T25" fmla="*/ 1968 h 2130"/>
                <a:gd name="T26" fmla="*/ 2400 w 3079"/>
                <a:gd name="T27" fmla="*/ 2016 h 2130"/>
                <a:gd name="T28" fmla="*/ 3079 w 3079"/>
                <a:gd name="T29" fmla="*/ 2114 h 2130"/>
                <a:gd name="T30" fmla="*/ 695 w 3079"/>
                <a:gd name="T31" fmla="*/ 2130 h 2130"/>
                <a:gd name="T32" fmla="*/ 322 w 3079"/>
                <a:gd name="T33" fmla="*/ 1935 h 2130"/>
                <a:gd name="T34" fmla="*/ 160 w 3079"/>
                <a:gd name="T35" fmla="*/ 1724 h 2130"/>
                <a:gd name="T36" fmla="*/ 0 w 3079"/>
                <a:gd name="T37" fmla="*/ 1584 h 2130"/>
                <a:gd name="T38" fmla="*/ 306 w 3079"/>
                <a:gd name="T39" fmla="*/ 1043 h 2130"/>
                <a:gd name="T40" fmla="*/ 176 w 3079"/>
                <a:gd name="T41" fmla="*/ 1319 h 2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79" h="2130">
                  <a:moveTo>
                    <a:pt x="176" y="1319"/>
                  </a:moveTo>
                  <a:lnTo>
                    <a:pt x="768" y="96"/>
                  </a:lnTo>
                  <a:lnTo>
                    <a:pt x="912" y="0"/>
                  </a:lnTo>
                  <a:lnTo>
                    <a:pt x="1117" y="248"/>
                  </a:lnTo>
                  <a:lnTo>
                    <a:pt x="1200" y="672"/>
                  </a:lnTo>
                  <a:lnTo>
                    <a:pt x="1248" y="864"/>
                  </a:lnTo>
                  <a:lnTo>
                    <a:pt x="1392" y="1152"/>
                  </a:lnTo>
                  <a:lnTo>
                    <a:pt x="1490" y="1319"/>
                  </a:lnTo>
                  <a:lnTo>
                    <a:pt x="1636" y="1513"/>
                  </a:lnTo>
                  <a:lnTo>
                    <a:pt x="1728" y="1680"/>
                  </a:lnTo>
                  <a:lnTo>
                    <a:pt x="1920" y="1824"/>
                  </a:lnTo>
                  <a:lnTo>
                    <a:pt x="2009" y="1919"/>
                  </a:lnTo>
                  <a:lnTo>
                    <a:pt x="2112" y="1968"/>
                  </a:lnTo>
                  <a:lnTo>
                    <a:pt x="2400" y="2016"/>
                  </a:lnTo>
                  <a:lnTo>
                    <a:pt x="3079" y="2114"/>
                  </a:lnTo>
                  <a:lnTo>
                    <a:pt x="695" y="2130"/>
                  </a:lnTo>
                  <a:lnTo>
                    <a:pt x="322" y="1935"/>
                  </a:lnTo>
                  <a:lnTo>
                    <a:pt x="160" y="1724"/>
                  </a:lnTo>
                  <a:lnTo>
                    <a:pt x="0" y="1584"/>
                  </a:lnTo>
                  <a:lnTo>
                    <a:pt x="306" y="1043"/>
                  </a:lnTo>
                  <a:lnTo>
                    <a:pt x="176" y="1319"/>
                  </a:lnTo>
                  <a:close/>
                </a:path>
              </a:pathLst>
            </a:custGeom>
            <a:solidFill>
              <a:srgbClr val="FFFF66"/>
            </a:soli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rtlCol="0" anchor="ctr"/>
            <a:lstStyle/>
            <a:p>
              <a:pPr rtl="0">
                <a:defRPr/>
              </a:pPr>
              <a:endParaRPr lang="en-US">
                <a:cs typeface="+mn-cs"/>
              </a:endParaRPr>
            </a:p>
          </p:txBody>
        </p:sp>
        <p:grpSp>
          <p:nvGrpSpPr>
            <p:cNvPr id="35" name="Group 1038"/>
            <p:cNvGrpSpPr>
              <a:grpSpLocks/>
            </p:cNvGrpSpPr>
            <p:nvPr/>
          </p:nvGrpSpPr>
          <p:grpSpPr bwMode="auto">
            <a:xfrm>
              <a:off x="2589" y="1879"/>
              <a:ext cx="3079" cy="1673"/>
              <a:chOff x="2589" y="1879"/>
              <a:chExt cx="3079" cy="1673"/>
            </a:xfrm>
          </p:grpSpPr>
          <p:sp>
            <p:nvSpPr>
              <p:cNvPr id="36" name="Line 1039"/>
              <p:cNvSpPr>
                <a:spLocks noChangeShapeType="1"/>
              </p:cNvSpPr>
              <p:nvPr/>
            </p:nvSpPr>
            <p:spPr bwMode="auto">
              <a:xfrm flipH="1">
                <a:off x="2974" y="2448"/>
                <a:ext cx="1874" cy="768"/>
              </a:xfrm>
              <a:prstGeom prst="line">
                <a:avLst/>
              </a:prstGeom>
              <a:noFill/>
              <a:ln w="76200">
                <a:solidFill>
                  <a:schemeClr val="accent1"/>
                </a:solidFill>
                <a:round/>
                <a:headEnd/>
                <a:tailEnd type="stealth"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rtlCol="0" anchor="ctr"/>
              <a:lstStyle/>
              <a:p>
                <a:pPr rtl="0">
                  <a:defRPr/>
                </a:pPr>
                <a:endParaRPr lang="en-US">
                  <a:cs typeface="+mn-cs"/>
                </a:endParaRPr>
              </a:p>
            </p:txBody>
          </p:sp>
          <p:sp>
            <p:nvSpPr>
              <p:cNvPr id="37" name="Text Box 1040"/>
              <p:cNvSpPr txBox="1">
                <a:spLocks noChangeArrowheads="1"/>
              </p:cNvSpPr>
              <p:nvPr/>
            </p:nvSpPr>
            <p:spPr bwMode="auto">
              <a:xfrm>
                <a:off x="4191" y="1879"/>
                <a:ext cx="1477" cy="602"/>
              </a:xfrm>
              <a:prstGeom prst="rect">
                <a:avLst/>
              </a:prstGeom>
              <a:solidFill>
                <a:schemeClr val="accent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rtlCol="0" anchor="ctr">
                <a:spAutoFit/>
              </a:bodyPr>
              <a:lstStyle/>
              <a:p>
                <a:pPr algn="ctr" rtl="0" eaLnBrk="0" hangingPunct="0">
                  <a:defRPr/>
                </a:pPr>
                <a:r>
                  <a:rPr lang="fr">
                    <a:solidFill>
                      <a:schemeClr val="bg1"/>
                    </a:solidFill>
                  </a:rPr>
                  <a:t>Cas potentiels </a:t>
                </a:r>
              </a:p>
              <a:p>
                <a:pPr algn="ctr" rtl="0" eaLnBrk="0" hangingPunct="0">
                  <a:defRPr/>
                </a:pPr>
                <a:r>
                  <a:rPr lang="fr">
                    <a:solidFill>
                      <a:schemeClr val="bg1"/>
                    </a:solidFill>
                  </a:rPr>
                  <a:t>évités</a:t>
                </a:r>
              </a:p>
            </p:txBody>
          </p:sp>
          <p:sp>
            <p:nvSpPr>
              <p:cNvPr id="38" name="Line 1041"/>
              <p:cNvSpPr>
                <a:spLocks noChangeShapeType="1"/>
              </p:cNvSpPr>
              <p:nvPr/>
            </p:nvSpPr>
            <p:spPr bwMode="auto">
              <a:xfrm flipH="1" flipV="1">
                <a:off x="2589" y="2736"/>
                <a:ext cx="912" cy="240"/>
              </a:xfrm>
              <a:prstGeom prst="line">
                <a:avLst/>
              </a:prstGeom>
              <a:noFill/>
              <a:ln w="76200">
                <a:solidFill>
                  <a:schemeClr val="accent1"/>
                </a:solidFill>
                <a:round/>
                <a:headEnd/>
                <a:tailEnd type="stealth"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rtlCol="0" anchor="ctr"/>
              <a:lstStyle/>
              <a:p>
                <a:pPr rtl="0">
                  <a:defRPr/>
                </a:pPr>
                <a:endParaRPr lang="en-US">
                  <a:cs typeface="+mn-cs"/>
                </a:endParaRPr>
              </a:p>
            </p:txBody>
          </p:sp>
          <p:sp>
            <p:nvSpPr>
              <p:cNvPr id="39" name="Line 1042"/>
              <p:cNvSpPr>
                <a:spLocks noChangeShapeType="1"/>
              </p:cNvSpPr>
              <p:nvPr/>
            </p:nvSpPr>
            <p:spPr bwMode="auto">
              <a:xfrm>
                <a:off x="3501" y="2976"/>
                <a:ext cx="48" cy="576"/>
              </a:xfrm>
              <a:prstGeom prst="line">
                <a:avLst/>
              </a:prstGeom>
              <a:noFill/>
              <a:ln w="76200">
                <a:solidFill>
                  <a:schemeClr val="accent1"/>
                </a:solidFill>
                <a:round/>
                <a:headEnd/>
                <a:tailEnd type="stealth"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rtlCol="0" anchor="ctr"/>
              <a:lstStyle/>
              <a:p>
                <a:pPr rtl="0">
                  <a:defRPr/>
                </a:pPr>
                <a:endParaRPr lang="en-US">
                  <a:cs typeface="+mn-cs"/>
                </a:endParaRPr>
              </a:p>
            </p:txBody>
          </p:sp>
          <p:sp>
            <p:nvSpPr>
              <p:cNvPr id="40" name="Line 1043"/>
              <p:cNvSpPr>
                <a:spLocks noChangeShapeType="1"/>
              </p:cNvSpPr>
              <p:nvPr/>
            </p:nvSpPr>
            <p:spPr bwMode="auto">
              <a:xfrm flipH="1" flipV="1">
                <a:off x="2925" y="2064"/>
                <a:ext cx="576" cy="912"/>
              </a:xfrm>
              <a:prstGeom prst="line">
                <a:avLst/>
              </a:prstGeom>
              <a:noFill/>
              <a:ln w="76200">
                <a:solidFill>
                  <a:schemeClr val="accent1"/>
                </a:solidFill>
                <a:round/>
                <a:headEnd/>
                <a:tailEnd type="stealth"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rtlCol="0" anchor="ctr"/>
              <a:lstStyle/>
              <a:p>
                <a:pPr rtl="0">
                  <a:defRPr/>
                </a:pPr>
                <a:endParaRPr lang="en-US">
                  <a:cs typeface="+mn-cs"/>
                </a:endParaRPr>
              </a:p>
            </p:txBody>
          </p:sp>
        </p:grpSp>
      </p:grpSp>
      <p:grpSp>
        <p:nvGrpSpPr>
          <p:cNvPr id="41" name="Group 1044"/>
          <p:cNvGrpSpPr>
            <a:grpSpLocks/>
          </p:cNvGrpSpPr>
          <p:nvPr>
            <p:custDataLst>
              <p:tags r:id="rId9"/>
            </p:custDataLst>
          </p:nvPr>
        </p:nvGrpSpPr>
        <p:grpSpPr bwMode="auto">
          <a:xfrm>
            <a:off x="3699768" y="2393225"/>
            <a:ext cx="956072" cy="2213372"/>
            <a:chOff x="591" y="1789"/>
            <a:chExt cx="803" cy="1859"/>
          </a:xfrm>
          <a:solidFill>
            <a:srgbClr val="002060"/>
          </a:solidFill>
        </p:grpSpPr>
        <p:sp>
          <p:nvSpPr>
            <p:cNvPr id="42" name="Line 1045"/>
            <p:cNvSpPr>
              <a:spLocks noChangeShapeType="1"/>
            </p:cNvSpPr>
            <p:nvPr/>
          </p:nvSpPr>
          <p:spPr bwMode="auto">
            <a:xfrm>
              <a:off x="864" y="2256"/>
              <a:ext cx="0" cy="1392"/>
            </a:xfrm>
            <a:prstGeom prst="line">
              <a:avLst/>
            </a:prstGeom>
            <a:ln>
              <a:headEnd/>
              <a:tailEnd type="arrow" w="med" len="med"/>
            </a:ln>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style>
            <a:lnRef idx="2">
              <a:schemeClr val="accent1"/>
            </a:lnRef>
            <a:fillRef idx="0">
              <a:schemeClr val="accent1"/>
            </a:fillRef>
            <a:effectRef idx="1">
              <a:schemeClr val="accent1"/>
            </a:effectRef>
            <a:fontRef idx="minor">
              <a:schemeClr val="tx1"/>
            </a:fontRef>
          </p:style>
          <p:txBody>
            <a:bodyPr wrap="none" rtlCol="0" anchor="ctr"/>
            <a:lstStyle/>
            <a:p>
              <a:pPr rtl="0">
                <a:defRPr/>
              </a:pPr>
              <a:endParaRPr lang="en-US">
                <a:cs typeface="+mn-cs"/>
              </a:endParaRPr>
            </a:p>
          </p:txBody>
        </p:sp>
        <p:sp>
          <p:nvSpPr>
            <p:cNvPr id="43" name="Text Box 1046"/>
            <p:cNvSpPr txBox="1">
              <a:spLocks noChangeArrowheads="1"/>
            </p:cNvSpPr>
            <p:nvPr/>
          </p:nvSpPr>
          <p:spPr bwMode="auto">
            <a:xfrm>
              <a:off x="591" y="1789"/>
              <a:ext cx="803" cy="465"/>
            </a:xfrm>
            <a:prstGeom prst="rect">
              <a:avLst/>
            </a:prstGeom>
            <a:grp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tlCol="0" anchor="ctr">
              <a:spAutoFit/>
            </a:bodyPr>
            <a:lstStyle/>
            <a:p>
              <a:pPr algn="ctr" rtl="0" eaLnBrk="0" hangingPunct="0">
                <a:defRPr/>
              </a:pPr>
              <a:r>
                <a:rPr lang="fr" sz="1500">
                  <a:solidFill>
                    <a:schemeClr val="bg1"/>
                  </a:solidFill>
                </a:rPr>
                <a:t>Premier </a:t>
              </a:r>
            </a:p>
            <a:p>
              <a:pPr algn="ctr" rtl="0" eaLnBrk="0" hangingPunct="0">
                <a:defRPr/>
              </a:pPr>
              <a:r>
                <a:rPr lang="fr" sz="1500">
                  <a:solidFill>
                    <a:schemeClr val="bg1"/>
                  </a:solidFill>
                </a:rPr>
                <a:t>cas</a:t>
              </a:r>
            </a:p>
          </p:txBody>
        </p:sp>
      </p:grpSp>
    </p:spTree>
    <p:extLst>
      <p:ext uri="{BB962C8B-B14F-4D97-AF65-F5344CB8AC3E}">
        <p14:creationId xmlns:p14="http://schemas.microsoft.com/office/powerpoint/2010/main" val="260235747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500"/>
                                        <p:tgtEl>
                                          <p:spTgt spid="3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500"/>
                                        <p:tgtEl>
                                          <p:spTgt spid="2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fade">
                                      <p:cBhvr>
                                        <p:cTn id="2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5"/>
</p:tagLst>
</file>

<file path=ppt/tags/tag11.xml><?xml version="1.0" encoding="utf-8"?>
<p:tagLst xmlns:a="http://schemas.openxmlformats.org/drawingml/2006/main" xmlns:r="http://schemas.openxmlformats.org/officeDocument/2006/relationships" xmlns:p="http://schemas.openxmlformats.org/presentationml/2006/main">
  <p:tag name="NUM" val="9"/>
</p:tagLst>
</file>

<file path=ppt/tags/tag12.xml><?xml version="1.0" encoding="utf-8"?>
<p:tagLst xmlns:a="http://schemas.openxmlformats.org/drawingml/2006/main" xmlns:r="http://schemas.openxmlformats.org/officeDocument/2006/relationships" xmlns:p="http://schemas.openxmlformats.org/presentationml/2006/main">
  <p:tag name="NUM" val="1"/>
</p:tagLst>
</file>

<file path=ppt/tags/tag13.xml><?xml version="1.0" encoding="utf-8"?>
<p:tagLst xmlns:a="http://schemas.openxmlformats.org/drawingml/2006/main" xmlns:r="http://schemas.openxmlformats.org/officeDocument/2006/relationships" xmlns:p="http://schemas.openxmlformats.org/presentationml/2006/main">
  <p:tag name="NUM" val="3"/>
</p:tagLst>
</file>

<file path=ppt/tags/tag14.xml><?xml version="1.0" encoding="utf-8"?>
<p:tagLst xmlns:a="http://schemas.openxmlformats.org/drawingml/2006/main" xmlns:r="http://schemas.openxmlformats.org/officeDocument/2006/relationships" xmlns:p="http://schemas.openxmlformats.org/presentationml/2006/main">
  <p:tag name="NUM" val="4"/>
</p:tagLst>
</file>

<file path=ppt/tags/tag15.xml><?xml version="1.0" encoding="utf-8"?>
<p:tagLst xmlns:a="http://schemas.openxmlformats.org/drawingml/2006/main" xmlns:r="http://schemas.openxmlformats.org/officeDocument/2006/relationships" xmlns:p="http://schemas.openxmlformats.org/presentationml/2006/main">
  <p:tag name="NUM" val="6"/>
</p:tagLst>
</file>

<file path=ppt/tags/tag16.xml><?xml version="1.0" encoding="utf-8"?>
<p:tagLst xmlns:a="http://schemas.openxmlformats.org/drawingml/2006/main" xmlns:r="http://schemas.openxmlformats.org/officeDocument/2006/relationships" xmlns:p="http://schemas.openxmlformats.org/presentationml/2006/main">
  <p:tag name="NUM" val="7"/>
</p:tagLst>
</file>

<file path=ppt/tags/tag17.xml><?xml version="1.0" encoding="utf-8"?>
<p:tagLst xmlns:a="http://schemas.openxmlformats.org/drawingml/2006/main" xmlns:r="http://schemas.openxmlformats.org/officeDocument/2006/relationships" xmlns:p="http://schemas.openxmlformats.org/presentationml/2006/main">
  <p:tag name="NUM" val="8"/>
</p:tagLst>
</file>

<file path=ppt/tags/tag18.xml><?xml version="1.0" encoding="utf-8"?>
<p:tagLst xmlns:a="http://schemas.openxmlformats.org/drawingml/2006/main" xmlns:r="http://schemas.openxmlformats.org/officeDocument/2006/relationships" xmlns:p="http://schemas.openxmlformats.org/presentationml/2006/main">
  <p:tag name="NUM" val="1"/>
</p:tagLst>
</file>

<file path=ppt/tags/tag19.xml><?xml version="1.0" encoding="utf-8"?>
<p:tagLst xmlns:a="http://schemas.openxmlformats.org/drawingml/2006/main" xmlns:r="http://schemas.openxmlformats.org/officeDocument/2006/relationships" xmlns:p="http://schemas.openxmlformats.org/presentationml/2006/main">
  <p:tag name="NUM" val="2"/>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3"/>
</p:tagLst>
</file>

<file path=ppt/tags/tag21.xml><?xml version="1.0" encoding="utf-8"?>
<p:tagLst xmlns:a="http://schemas.openxmlformats.org/drawingml/2006/main" xmlns:r="http://schemas.openxmlformats.org/officeDocument/2006/relationships" xmlns:p="http://schemas.openxmlformats.org/presentationml/2006/main">
  <p:tag name="NUM" val="8"/>
</p:tagLst>
</file>

<file path=ppt/tags/tag22.xml><?xml version="1.0" encoding="utf-8"?>
<p:tagLst xmlns:a="http://schemas.openxmlformats.org/drawingml/2006/main" xmlns:r="http://schemas.openxmlformats.org/officeDocument/2006/relationships" xmlns:p="http://schemas.openxmlformats.org/presentationml/2006/main">
  <p:tag name="NUM" val="1"/>
</p:tagLst>
</file>

<file path=ppt/tags/tag23.xml><?xml version="1.0" encoding="utf-8"?>
<p:tagLst xmlns:a="http://schemas.openxmlformats.org/drawingml/2006/main" xmlns:r="http://schemas.openxmlformats.org/officeDocument/2006/relationships" xmlns:p="http://schemas.openxmlformats.org/presentationml/2006/main">
  <p:tag name="NUM" val="2"/>
</p:tagLst>
</file>

<file path=ppt/tags/tag24.xml><?xml version="1.0" encoding="utf-8"?>
<p:tagLst xmlns:a="http://schemas.openxmlformats.org/drawingml/2006/main" xmlns:r="http://schemas.openxmlformats.org/officeDocument/2006/relationships" xmlns:p="http://schemas.openxmlformats.org/presentationml/2006/main">
  <p:tag name="NUM" val="3"/>
</p:tagLst>
</file>

<file path=ppt/tags/tag25.xml><?xml version="1.0" encoding="utf-8"?>
<p:tagLst xmlns:a="http://schemas.openxmlformats.org/drawingml/2006/main" xmlns:r="http://schemas.openxmlformats.org/officeDocument/2006/relationships" xmlns:p="http://schemas.openxmlformats.org/presentationml/2006/main">
  <p:tag name="NUM" val="4"/>
</p:tagLst>
</file>

<file path=ppt/tags/tag26.xml><?xml version="1.0" encoding="utf-8"?>
<p:tagLst xmlns:a="http://schemas.openxmlformats.org/drawingml/2006/main" xmlns:r="http://schemas.openxmlformats.org/officeDocument/2006/relationships" xmlns:p="http://schemas.openxmlformats.org/presentationml/2006/main">
  <p:tag name="NUM" val="5"/>
</p:tagLst>
</file>

<file path=ppt/tags/tag27.xml><?xml version="1.0" encoding="utf-8"?>
<p:tagLst xmlns:a="http://schemas.openxmlformats.org/drawingml/2006/main" xmlns:r="http://schemas.openxmlformats.org/officeDocument/2006/relationships" xmlns:p="http://schemas.openxmlformats.org/presentationml/2006/main">
  <p:tag name="NUM" val="6"/>
</p:tagLst>
</file>

<file path=ppt/tags/tag28.xml><?xml version="1.0" encoding="utf-8"?>
<p:tagLst xmlns:a="http://schemas.openxmlformats.org/drawingml/2006/main" xmlns:r="http://schemas.openxmlformats.org/officeDocument/2006/relationships" xmlns:p="http://schemas.openxmlformats.org/presentationml/2006/main">
  <p:tag name="NUM" val="7"/>
</p:tagLst>
</file>

<file path=ppt/tags/tag29.xml><?xml version="1.0" encoding="utf-8"?>
<p:tagLst xmlns:a="http://schemas.openxmlformats.org/drawingml/2006/main" xmlns:r="http://schemas.openxmlformats.org/officeDocument/2006/relationships" xmlns:p="http://schemas.openxmlformats.org/presentationml/2006/main">
  <p:tag name="NUM" val="9"/>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30.xml><?xml version="1.0" encoding="utf-8"?>
<p:tagLst xmlns:a="http://schemas.openxmlformats.org/drawingml/2006/main" xmlns:r="http://schemas.openxmlformats.org/officeDocument/2006/relationships" xmlns:p="http://schemas.openxmlformats.org/presentationml/2006/main">
  <p:tag name="NUM" val="10"/>
</p:tagLst>
</file>

<file path=ppt/tags/tag31.xml><?xml version="1.0" encoding="utf-8"?>
<p:tagLst xmlns:a="http://schemas.openxmlformats.org/drawingml/2006/main" xmlns:r="http://schemas.openxmlformats.org/officeDocument/2006/relationships" xmlns:p="http://schemas.openxmlformats.org/presentationml/2006/main">
  <p:tag name="NUM" val="1"/>
</p:tagLst>
</file>

<file path=ppt/tags/tag32.xml><?xml version="1.0" encoding="utf-8"?>
<p:tagLst xmlns:a="http://schemas.openxmlformats.org/drawingml/2006/main" xmlns:r="http://schemas.openxmlformats.org/officeDocument/2006/relationships" xmlns:p="http://schemas.openxmlformats.org/presentationml/2006/main">
  <p:tag name="NUM" val="2"/>
</p:tagLst>
</file>

<file path=ppt/tags/tag33.xml><?xml version="1.0" encoding="utf-8"?>
<p:tagLst xmlns:a="http://schemas.openxmlformats.org/drawingml/2006/main" xmlns:r="http://schemas.openxmlformats.org/officeDocument/2006/relationships" xmlns:p="http://schemas.openxmlformats.org/presentationml/2006/main">
  <p:tag name="NUM" val="1"/>
</p:tagLst>
</file>

<file path=ppt/tags/tag34.xml><?xml version="1.0" encoding="utf-8"?>
<p:tagLst xmlns:a="http://schemas.openxmlformats.org/drawingml/2006/main" xmlns:r="http://schemas.openxmlformats.org/officeDocument/2006/relationships" xmlns:p="http://schemas.openxmlformats.org/presentationml/2006/main">
  <p:tag name="NUM" val="2"/>
</p:tagLst>
</file>

<file path=ppt/tags/tag35.xml><?xml version="1.0" encoding="utf-8"?>
<p:tagLst xmlns:a="http://schemas.openxmlformats.org/drawingml/2006/main" xmlns:r="http://schemas.openxmlformats.org/officeDocument/2006/relationships" xmlns:p="http://schemas.openxmlformats.org/presentationml/2006/main">
  <p:tag name="NUM" val="1"/>
</p:tagLst>
</file>

<file path=ppt/tags/tag36.xml><?xml version="1.0" encoding="utf-8"?>
<p:tagLst xmlns:a="http://schemas.openxmlformats.org/drawingml/2006/main" xmlns:r="http://schemas.openxmlformats.org/officeDocument/2006/relationships" xmlns:p="http://schemas.openxmlformats.org/presentationml/2006/main">
  <p:tag name="NUM" val="3"/>
</p:tagLst>
</file>

<file path=ppt/tags/tag37.xml><?xml version="1.0" encoding="utf-8"?>
<p:tagLst xmlns:a="http://schemas.openxmlformats.org/drawingml/2006/main" xmlns:r="http://schemas.openxmlformats.org/officeDocument/2006/relationships" xmlns:p="http://schemas.openxmlformats.org/presentationml/2006/main">
  <p:tag name="NUM" val="4"/>
</p:tagLst>
</file>

<file path=ppt/tags/tag38.xml><?xml version="1.0" encoding="utf-8"?>
<p:tagLst xmlns:a="http://schemas.openxmlformats.org/drawingml/2006/main" xmlns:r="http://schemas.openxmlformats.org/officeDocument/2006/relationships" xmlns:p="http://schemas.openxmlformats.org/presentationml/2006/main">
  <p:tag name="NUM" val="5"/>
</p:tagLst>
</file>

<file path=ppt/tags/tag39.xml><?xml version="1.0" encoding="utf-8"?>
<p:tagLst xmlns:a="http://schemas.openxmlformats.org/drawingml/2006/main" xmlns:r="http://schemas.openxmlformats.org/officeDocument/2006/relationships" xmlns:p="http://schemas.openxmlformats.org/presentationml/2006/main">
  <p:tag name="NUM" val="6"/>
</p:tagLst>
</file>

<file path=ppt/tags/tag4.xml><?xml version="1.0" encoding="utf-8"?>
<p:tagLst xmlns:a="http://schemas.openxmlformats.org/drawingml/2006/main" xmlns:r="http://schemas.openxmlformats.org/officeDocument/2006/relationships" xmlns:p="http://schemas.openxmlformats.org/presentationml/2006/main">
  <p:tag name="NUM" val="4"/>
</p:tagLst>
</file>

<file path=ppt/tags/tag40.xml><?xml version="1.0" encoding="utf-8"?>
<p:tagLst xmlns:a="http://schemas.openxmlformats.org/drawingml/2006/main" xmlns:r="http://schemas.openxmlformats.org/officeDocument/2006/relationships" xmlns:p="http://schemas.openxmlformats.org/presentationml/2006/main">
  <p:tag name="NUM" val="2"/>
</p:tagLst>
</file>

<file path=ppt/tags/tag41.xml><?xml version="1.0" encoding="utf-8"?>
<p:tagLst xmlns:a="http://schemas.openxmlformats.org/drawingml/2006/main" xmlns:r="http://schemas.openxmlformats.org/officeDocument/2006/relationships" xmlns:p="http://schemas.openxmlformats.org/presentationml/2006/main">
  <p:tag name="NUM" val="2"/>
</p:tagLst>
</file>

<file path=ppt/tags/tag5.xml><?xml version="1.0" encoding="utf-8"?>
<p:tagLst xmlns:a="http://schemas.openxmlformats.org/drawingml/2006/main" xmlns:r="http://schemas.openxmlformats.org/officeDocument/2006/relationships" xmlns:p="http://schemas.openxmlformats.org/presentationml/2006/main">
  <p:tag name="NUM" val="5"/>
</p:tagLst>
</file>

<file path=ppt/tags/tag6.xml><?xml version="1.0" encoding="utf-8"?>
<p:tagLst xmlns:a="http://schemas.openxmlformats.org/drawingml/2006/main" xmlns:r="http://schemas.openxmlformats.org/officeDocument/2006/relationships" xmlns:p="http://schemas.openxmlformats.org/presentationml/2006/main">
  <p:tag name="NUM" val="6"/>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9.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3_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e2a64997-203d-4655-a595-383c2eb1e865">
      <Terms xmlns="http://schemas.microsoft.com/office/infopath/2007/PartnerControls"/>
    </lcf76f155ced4ddcb4097134ff3c332f>
    <TaxCatchAll xmlns="450f158c-397a-4a9d-b005-a44c92e0fccb"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4DEA01D-ADF7-4E4F-8005-2AFE09768661}">
  <ds:schemaRefs>
    <ds:schemaRef ds:uri="http://schemas.microsoft.com/sharepoint/v3/contenttype/forms"/>
  </ds:schemaRefs>
</ds:datastoreItem>
</file>

<file path=customXml/itemProps2.xml><?xml version="1.0" encoding="utf-8"?>
<ds:datastoreItem xmlns:ds="http://schemas.openxmlformats.org/officeDocument/2006/customXml" ds:itemID="{487C9A07-BB82-46D2-97BB-6605EF32A09D}">
  <ds:schemaRefs>
    <ds:schemaRef ds:uri="http://purl.org/dc/terms/"/>
    <ds:schemaRef ds:uri="http://purl.org/dc/dcmitype/"/>
    <ds:schemaRef ds:uri="http://purl.org/dc/elements/1.1/"/>
    <ds:schemaRef ds:uri="http://schemas.microsoft.com/office/2006/metadata/properties"/>
    <ds:schemaRef ds:uri="http://schemas.openxmlformats.org/package/2006/metadata/core-properties"/>
    <ds:schemaRef ds:uri="e2a64997-203d-4655-a595-383c2eb1e865"/>
    <ds:schemaRef ds:uri="http://schemas.microsoft.com/office/2006/documentManagement/types"/>
    <ds:schemaRef ds:uri="http://schemas.microsoft.com/office/infopath/2007/PartnerControls"/>
    <ds:schemaRef ds:uri="450f158c-397a-4a9d-b005-a44c92e0fccb"/>
    <ds:schemaRef ds:uri="http://www.w3.org/XML/1998/namespace"/>
  </ds:schemaRefs>
</ds:datastoreItem>
</file>

<file path=customXml/itemProps3.xml><?xml version="1.0" encoding="utf-8"?>
<ds:datastoreItem xmlns:ds="http://schemas.openxmlformats.org/officeDocument/2006/customXml" ds:itemID="{50C89548-F486-46F9-9DE4-884B7E53045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17625</TotalTime>
  <Words>5987</Words>
  <Application>Microsoft Office PowerPoint</Application>
  <PresentationFormat>Widescreen</PresentationFormat>
  <Paragraphs>721</Paragraphs>
  <Slides>51</Slides>
  <Notes>40</Notes>
  <HiddenSlides>1</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3_RRT_Theme_v3</vt:lpstr>
      <vt:lpstr>Surveillance épidémiologique lors des urgences de santé publique</vt:lpstr>
      <vt:lpstr>Notes aux facilitateurs:</vt:lpstr>
      <vt:lpstr>Introduction</vt:lpstr>
      <vt:lpstr>Objectifs d’apprentissage</vt:lpstr>
      <vt:lpstr>Sommaire</vt:lpstr>
      <vt:lpstr>PowerPoint Presentation</vt:lpstr>
      <vt:lpstr>PowerPoint Presentation</vt:lpstr>
      <vt:lpstr>Objectifs d’un système de surveillance en situation d’urgence</vt:lpstr>
      <vt:lpstr>Surveillance et intervention rapide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Principes clés de la surveillance  dans les situations d’urgence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Quelles maladies doivent faire l’objet d’une surveillance ?</vt:lpstr>
      <vt:lpstr>PowerPoint Presentation</vt:lpstr>
      <vt:lpstr>Instrument de décision pour l’évaluation des événements de santé publique</vt:lpstr>
      <vt:lpstr>Questions</vt:lpstr>
      <vt:lpstr>Maladies à déclaration obligatoire</vt:lpstr>
      <vt:lpstr>PowerPoint Presentation</vt:lpstr>
      <vt:lpstr>Sources des données de surveillance</vt:lpstr>
      <vt:lpstr>PowerPoint Presentation</vt:lpstr>
      <vt:lpstr>PowerPoint Presentation</vt:lpstr>
      <vt:lpstr>PowerPoint Presentation</vt:lpstr>
      <vt:lpstr>Qu’est-ce que  la “Zéro notification”?</vt:lpstr>
      <vt:lpstr>PowerPoint Presentation</vt:lpstr>
      <vt:lpstr>PowerPoint Presentation</vt:lpstr>
      <vt:lpstr>PowerPoint Presentation</vt:lpstr>
      <vt:lpstr>Rôle des définitions de cas lors d’une investigation épidémiologique </vt:lpstr>
      <vt:lpstr>PowerPoint Presentation</vt:lpstr>
      <vt:lpstr>PowerPoint Presentation</vt:lpstr>
      <vt:lpstr>Avant l’épidémie</vt:lpstr>
      <vt:lpstr> Pendant l’épidémie</vt:lpstr>
      <vt:lpstr> Après l’épidémie</vt:lpstr>
      <vt:lpstr>EIR &amp; surveillance</vt:lpstr>
      <vt:lpstr>Messages importants</vt:lpstr>
      <vt:lpstr>Références et lignes directrices </vt:lpstr>
      <vt:lpstr>Références et lignes directrices </vt:lpstr>
      <vt:lpstr>Autres ressources de formation</vt:lpstr>
      <vt:lpstr>Merci !</vt:lpstr>
      <vt:lpstr>PowerPoint Presentation</vt:lpstr>
    </vt:vector>
  </TitlesOfParts>
  <Company>WHO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DPC Training and Technical Update</dc:title>
  <dc:creator>Etienne M Minkoulou</dc:creator>
  <cp:lastModifiedBy>GOMEZ, Paula</cp:lastModifiedBy>
  <cp:revision>653</cp:revision>
  <cp:lastPrinted>2013-10-01T07:19:12Z</cp:lastPrinted>
  <dcterms:created xsi:type="dcterms:W3CDTF">2006-12-04T14:06:57Z</dcterms:created>
  <dcterms:modified xsi:type="dcterms:W3CDTF">2023-06-09T14:14:07Z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ies>
</file>